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sldIdLst>
    <p:sldId id="256" r:id="rId2"/>
    <p:sldId id="257" r:id="rId3"/>
    <p:sldId id="258" r:id="rId4"/>
    <p:sldId id="259" r:id="rId5"/>
    <p:sldId id="260" r:id="rId6"/>
    <p:sldId id="355" r:id="rId7"/>
    <p:sldId id="288" r:id="rId8"/>
    <p:sldId id="371" r:id="rId9"/>
    <p:sldId id="368" r:id="rId10"/>
    <p:sldId id="372" r:id="rId11"/>
    <p:sldId id="369" r:id="rId12"/>
    <p:sldId id="269" r:id="rId13"/>
    <p:sldId id="261" r:id="rId14"/>
    <p:sldId id="287" r:id="rId15"/>
    <p:sldId id="376" r:id="rId16"/>
    <p:sldId id="262" r:id="rId17"/>
    <p:sldId id="268" r:id="rId18"/>
    <p:sldId id="299" r:id="rId19"/>
    <p:sldId id="263" r:id="rId20"/>
    <p:sldId id="264" r:id="rId21"/>
    <p:sldId id="265" r:id="rId22"/>
    <p:sldId id="266" r:id="rId23"/>
    <p:sldId id="271" r:id="rId24"/>
    <p:sldId id="274" r:id="rId25"/>
    <p:sldId id="270" r:id="rId26"/>
    <p:sldId id="272" r:id="rId27"/>
    <p:sldId id="297" r:id="rId28"/>
    <p:sldId id="361" r:id="rId29"/>
    <p:sldId id="362" r:id="rId30"/>
    <p:sldId id="363" r:id="rId31"/>
    <p:sldId id="364" r:id="rId32"/>
    <p:sldId id="367" r:id="rId33"/>
    <p:sldId id="366" r:id="rId34"/>
    <p:sldId id="279" r:id="rId35"/>
    <p:sldId id="301" r:id="rId36"/>
    <p:sldId id="280" r:id="rId37"/>
    <p:sldId id="281" r:id="rId38"/>
    <p:sldId id="370" r:id="rId39"/>
    <p:sldId id="284" r:id="rId40"/>
    <p:sldId id="375" r:id="rId41"/>
    <p:sldId id="373" r:id="rId42"/>
    <p:sldId id="374" r:id="rId43"/>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F808"/>
    <a:srgbClr val="00FFFF"/>
    <a:srgbClr val="F8F8F8"/>
    <a:srgbClr val="58648A"/>
    <a:srgbClr val="33CC33"/>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p:scale>
          <a:sx n="60" d="100"/>
          <a:sy n="60" d="100"/>
        </p:scale>
        <p:origin x="-165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it-IT" smtClean="0"/>
              <a:t>Fare clic per modificare lo stile del titolo</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F234FF63-B6A3-436C-8C72-7AD8843816B5}" type="datetimeFigureOut">
              <a:rPr lang="it-IT"/>
              <a:pPr>
                <a:defRPr/>
              </a:pPr>
              <a:t>18/03/2018</a:t>
            </a:fld>
            <a:endParaRPr lang="it-IT"/>
          </a:p>
        </p:txBody>
      </p:sp>
      <p:sp>
        <p:nvSpPr>
          <p:cNvPr id="5" name="Slide Number Placeholder 5"/>
          <p:cNvSpPr>
            <a:spLocks noGrp="1"/>
          </p:cNvSpPr>
          <p:nvPr>
            <p:ph type="sldNum" sz="quarter" idx="11"/>
          </p:nvPr>
        </p:nvSpPr>
        <p:spPr/>
        <p:txBody>
          <a:bodyPr/>
          <a:lstStyle>
            <a:lvl1pPr>
              <a:defRPr/>
            </a:lvl1pPr>
          </a:lstStyle>
          <a:p>
            <a:pPr>
              <a:defRPr/>
            </a:pPr>
            <a:fld id="{B51C8B1C-7A5C-4696-A49E-7EDC8FE887C2}" type="slidenum">
              <a:rPr lang="it-IT"/>
              <a:pPr>
                <a:defRPr/>
              </a:pPr>
              <a:t>‹N›</a:t>
            </a:fld>
            <a:endParaRPr lang="it-IT"/>
          </a:p>
        </p:txBody>
      </p:sp>
      <p:sp>
        <p:nvSpPr>
          <p:cNvPr id="6"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6FCBE480-1454-4479-9F4F-9E93012A3033}" type="datetimeFigureOut">
              <a:rPr lang="it-IT"/>
              <a:pPr>
                <a:defRPr/>
              </a:pPr>
              <a:t>18/03/2018</a:t>
            </a:fld>
            <a:endParaRPr lang="it-IT"/>
          </a:p>
        </p:txBody>
      </p:sp>
      <p:sp>
        <p:nvSpPr>
          <p:cNvPr id="5" name="Slide Number Placeholder 5"/>
          <p:cNvSpPr>
            <a:spLocks noGrp="1"/>
          </p:cNvSpPr>
          <p:nvPr>
            <p:ph type="sldNum" sz="quarter" idx="11"/>
          </p:nvPr>
        </p:nvSpPr>
        <p:spPr/>
        <p:txBody>
          <a:bodyPr/>
          <a:lstStyle>
            <a:lvl1pPr>
              <a:defRPr/>
            </a:lvl1pPr>
          </a:lstStyle>
          <a:p>
            <a:pPr>
              <a:defRPr/>
            </a:pPr>
            <a:fld id="{83D465C9-B843-445D-8201-9C135C269D5D}" type="slidenum">
              <a:rPr lang="it-IT"/>
              <a:pPr>
                <a:defRPr/>
              </a:pPr>
              <a:t>‹N›</a:t>
            </a:fld>
            <a:endParaRPr lang="it-IT"/>
          </a:p>
        </p:txBody>
      </p:sp>
      <p:sp>
        <p:nvSpPr>
          <p:cNvPr id="6"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62890BC6-B966-4A0D-BD01-42552073EDCA}" type="datetimeFigureOut">
              <a:rPr lang="it-IT"/>
              <a:pPr>
                <a:defRPr/>
              </a:pPr>
              <a:t>18/03/2018</a:t>
            </a:fld>
            <a:endParaRPr lang="it-IT"/>
          </a:p>
        </p:txBody>
      </p:sp>
      <p:sp>
        <p:nvSpPr>
          <p:cNvPr id="5" name="Slide Number Placeholder 5"/>
          <p:cNvSpPr>
            <a:spLocks noGrp="1"/>
          </p:cNvSpPr>
          <p:nvPr>
            <p:ph type="sldNum" sz="quarter" idx="11"/>
          </p:nvPr>
        </p:nvSpPr>
        <p:spPr/>
        <p:txBody>
          <a:bodyPr/>
          <a:lstStyle>
            <a:lvl1pPr>
              <a:defRPr/>
            </a:lvl1pPr>
          </a:lstStyle>
          <a:p>
            <a:pPr>
              <a:defRPr/>
            </a:pPr>
            <a:fld id="{9879FE01-3B57-4E3C-A8A6-7B8303EB0A0E}" type="slidenum">
              <a:rPr lang="it-IT"/>
              <a:pPr>
                <a:defRPr/>
              </a:pPr>
              <a:t>‹N›</a:t>
            </a:fld>
            <a:endParaRPr lang="it-IT"/>
          </a:p>
        </p:txBody>
      </p:sp>
      <p:sp>
        <p:nvSpPr>
          <p:cNvPr id="6"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BBCDEF0-5292-4BA2-BD45-3F42A57B3401}" type="datetimeFigureOut">
              <a:rPr lang="it-IT"/>
              <a:pPr>
                <a:defRPr/>
              </a:pPr>
              <a:t>18/03/2018</a:t>
            </a:fld>
            <a:endParaRPr lang="it-IT"/>
          </a:p>
        </p:txBody>
      </p:sp>
      <p:sp>
        <p:nvSpPr>
          <p:cNvPr id="5" name="Slide Number Placeholder 5"/>
          <p:cNvSpPr>
            <a:spLocks noGrp="1"/>
          </p:cNvSpPr>
          <p:nvPr>
            <p:ph type="sldNum" sz="quarter" idx="11"/>
          </p:nvPr>
        </p:nvSpPr>
        <p:spPr/>
        <p:txBody>
          <a:bodyPr/>
          <a:lstStyle>
            <a:lvl1pPr>
              <a:defRPr/>
            </a:lvl1pPr>
          </a:lstStyle>
          <a:p>
            <a:pPr>
              <a:defRPr/>
            </a:pPr>
            <a:fld id="{E0C7745A-8C78-4864-8C97-B98F1212A127}" type="slidenum">
              <a:rPr lang="it-IT"/>
              <a:pPr>
                <a:defRPr/>
              </a:pPr>
              <a:t>‹N›</a:t>
            </a:fld>
            <a:endParaRPr lang="it-IT"/>
          </a:p>
        </p:txBody>
      </p:sp>
      <p:sp>
        <p:nvSpPr>
          <p:cNvPr id="6"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CD90BAF6-8F83-4A3C-89E8-8D6AFAF4CC09}" type="datetimeFigureOut">
              <a:rPr lang="it-IT"/>
              <a:pPr>
                <a:defRPr/>
              </a:pPr>
              <a:t>18/03/2018</a:t>
            </a:fld>
            <a:endParaRPr lang="it-IT"/>
          </a:p>
        </p:txBody>
      </p:sp>
      <p:sp>
        <p:nvSpPr>
          <p:cNvPr id="5" name="Slide Number Placeholder 5"/>
          <p:cNvSpPr>
            <a:spLocks noGrp="1"/>
          </p:cNvSpPr>
          <p:nvPr>
            <p:ph type="sldNum" sz="quarter" idx="11"/>
          </p:nvPr>
        </p:nvSpPr>
        <p:spPr/>
        <p:txBody>
          <a:bodyPr/>
          <a:lstStyle>
            <a:lvl1pPr>
              <a:defRPr/>
            </a:lvl1pPr>
          </a:lstStyle>
          <a:p>
            <a:pPr>
              <a:defRPr/>
            </a:pPr>
            <a:fld id="{685F0A00-256F-450C-AE15-2AC4E910F249}" type="slidenum">
              <a:rPr lang="it-IT"/>
              <a:pPr>
                <a:defRPr/>
              </a:pPr>
              <a:t>‹N›</a:t>
            </a:fld>
            <a:endParaRPr lang="it-IT"/>
          </a:p>
        </p:txBody>
      </p:sp>
      <p:sp>
        <p:nvSpPr>
          <p:cNvPr id="6"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it-IT" smtClean="0"/>
              <a:t>Fare clic per modificare lo stile del titolo</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5"/>
          </p:nvPr>
        </p:nvSpPr>
        <p:spPr/>
        <p:txBody>
          <a:bodyPr/>
          <a:lstStyle>
            <a:lvl1pPr>
              <a:defRPr/>
            </a:lvl1pPr>
          </a:lstStyle>
          <a:p>
            <a:pPr>
              <a:defRPr/>
            </a:pPr>
            <a:fld id="{51A8CC9C-C27F-435C-AC7F-FA2BF4CE7723}" type="datetimeFigureOut">
              <a:rPr lang="it-IT"/>
              <a:pPr>
                <a:defRPr/>
              </a:pPr>
              <a:t>18/03/2018</a:t>
            </a:fld>
            <a:endParaRPr lang="it-IT"/>
          </a:p>
        </p:txBody>
      </p:sp>
      <p:sp>
        <p:nvSpPr>
          <p:cNvPr id="6" name="Slide Number Placeholder 5"/>
          <p:cNvSpPr>
            <a:spLocks noGrp="1"/>
          </p:cNvSpPr>
          <p:nvPr>
            <p:ph type="sldNum" sz="quarter" idx="16"/>
          </p:nvPr>
        </p:nvSpPr>
        <p:spPr/>
        <p:txBody>
          <a:bodyPr/>
          <a:lstStyle>
            <a:lvl1pPr>
              <a:defRPr/>
            </a:lvl1pPr>
          </a:lstStyle>
          <a:p>
            <a:pPr>
              <a:defRPr/>
            </a:pPr>
            <a:fld id="{9217BD88-DF34-4533-A393-632EB16F7804}" type="slidenum">
              <a:rPr lang="it-IT"/>
              <a:pPr>
                <a:defRPr/>
              </a:pPr>
              <a:t>‹N›</a:t>
            </a:fld>
            <a:endParaRPr lang="it-IT"/>
          </a:p>
        </p:txBody>
      </p:sp>
      <p:sp>
        <p:nvSpPr>
          <p:cNvPr id="7" name="Footer Placeholder 4"/>
          <p:cNvSpPr>
            <a:spLocks noGrp="1"/>
          </p:cNvSpPr>
          <p:nvPr>
            <p:ph type="ftr" sz="quarter" idx="17"/>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itle 9"/>
          <p:cNvSpPr>
            <a:spLocks noGrp="1"/>
          </p:cNvSpPr>
          <p:nvPr>
            <p:ph type="title"/>
          </p:nvPr>
        </p:nvSpPr>
        <p:spPr>
          <a:xfrm>
            <a:off x="914400" y="1544715"/>
            <a:ext cx="7315200" cy="1154097"/>
          </a:xfrm>
        </p:spPr>
        <p:txBody>
          <a:bodyPr/>
          <a:lstStyle/>
          <a:p>
            <a:r>
              <a:rPr lang="it-IT" smtClean="0"/>
              <a:t>Fare clic per modificare lo stile del titolo</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5"/>
          </p:nvPr>
        </p:nvSpPr>
        <p:spPr/>
        <p:txBody>
          <a:bodyPr/>
          <a:lstStyle>
            <a:lvl1pPr>
              <a:defRPr/>
            </a:lvl1pPr>
          </a:lstStyle>
          <a:p>
            <a:pPr>
              <a:defRPr/>
            </a:pPr>
            <a:fld id="{D50DA0A3-0409-4714-AB16-94916C14A906}" type="datetimeFigureOut">
              <a:rPr lang="it-IT"/>
              <a:pPr>
                <a:defRPr/>
              </a:pPr>
              <a:t>18/03/2018</a:t>
            </a:fld>
            <a:endParaRPr lang="it-IT"/>
          </a:p>
        </p:txBody>
      </p:sp>
      <p:sp>
        <p:nvSpPr>
          <p:cNvPr id="8" name="Slide Number Placeholder 5"/>
          <p:cNvSpPr>
            <a:spLocks noGrp="1"/>
          </p:cNvSpPr>
          <p:nvPr>
            <p:ph type="sldNum" sz="quarter" idx="16"/>
          </p:nvPr>
        </p:nvSpPr>
        <p:spPr/>
        <p:txBody>
          <a:bodyPr/>
          <a:lstStyle>
            <a:lvl1pPr>
              <a:defRPr/>
            </a:lvl1pPr>
          </a:lstStyle>
          <a:p>
            <a:pPr>
              <a:defRPr/>
            </a:pPr>
            <a:fld id="{ED82896E-765C-490F-B351-FFA00DE61D8A}" type="slidenum">
              <a:rPr lang="it-IT"/>
              <a:pPr>
                <a:defRPr/>
              </a:pPr>
              <a:t>‹N›</a:t>
            </a:fld>
            <a:endParaRPr lang="it-IT"/>
          </a:p>
        </p:txBody>
      </p:sp>
      <p:sp>
        <p:nvSpPr>
          <p:cNvPr id="9" name="Footer Placeholder 4"/>
          <p:cNvSpPr>
            <a:spLocks noGrp="1"/>
          </p:cNvSpPr>
          <p:nvPr>
            <p:ph type="ftr" sz="quarter" idx="17"/>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49C56C50-DF32-4878-8F9B-8A7041B79285}" type="datetimeFigureOut">
              <a:rPr lang="it-IT"/>
              <a:pPr>
                <a:defRPr/>
              </a:pPr>
              <a:t>18/03/2018</a:t>
            </a:fld>
            <a:endParaRPr lang="it-IT"/>
          </a:p>
        </p:txBody>
      </p:sp>
      <p:sp>
        <p:nvSpPr>
          <p:cNvPr id="4" name="Slide Number Placeholder 5"/>
          <p:cNvSpPr>
            <a:spLocks noGrp="1"/>
          </p:cNvSpPr>
          <p:nvPr>
            <p:ph type="sldNum" sz="quarter" idx="11"/>
          </p:nvPr>
        </p:nvSpPr>
        <p:spPr/>
        <p:txBody>
          <a:bodyPr/>
          <a:lstStyle>
            <a:lvl1pPr>
              <a:defRPr/>
            </a:lvl1pPr>
          </a:lstStyle>
          <a:p>
            <a:pPr>
              <a:defRPr/>
            </a:pPr>
            <a:fld id="{A9F86EE3-54FB-4896-9287-F6FCB255A556}" type="slidenum">
              <a:rPr lang="it-IT"/>
              <a:pPr>
                <a:defRPr/>
              </a:pPr>
              <a:t>‹N›</a:t>
            </a:fld>
            <a:endParaRPr lang="it-IT"/>
          </a:p>
        </p:txBody>
      </p:sp>
      <p:sp>
        <p:nvSpPr>
          <p:cNvPr id="5"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CF4129-2954-4D54-9D3B-9B1478D4F756}" type="datetimeFigureOut">
              <a:rPr lang="it-IT"/>
              <a:pPr>
                <a:defRPr/>
              </a:pPr>
              <a:t>18/03/2018</a:t>
            </a:fld>
            <a:endParaRPr lang="it-IT"/>
          </a:p>
        </p:txBody>
      </p:sp>
      <p:sp>
        <p:nvSpPr>
          <p:cNvPr id="3" name="Slide Number Placeholder 5"/>
          <p:cNvSpPr>
            <a:spLocks noGrp="1"/>
          </p:cNvSpPr>
          <p:nvPr>
            <p:ph type="sldNum" sz="quarter" idx="11"/>
          </p:nvPr>
        </p:nvSpPr>
        <p:spPr/>
        <p:txBody>
          <a:bodyPr/>
          <a:lstStyle>
            <a:lvl1pPr>
              <a:defRPr/>
            </a:lvl1pPr>
          </a:lstStyle>
          <a:p>
            <a:pPr>
              <a:defRPr/>
            </a:pPr>
            <a:fld id="{7C032D4C-EDE6-47FC-9A86-F62AF0C8AAEA}" type="slidenum">
              <a:rPr lang="it-IT"/>
              <a:pPr>
                <a:defRPr/>
              </a:pPr>
              <a:t>‹N›</a:t>
            </a:fld>
            <a:endParaRPr lang="it-IT"/>
          </a:p>
        </p:txBody>
      </p:sp>
      <p:sp>
        <p:nvSpPr>
          <p:cNvPr id="4"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8FEB46CF-7CCF-4156-9A77-370668836DC1}" type="datetimeFigureOut">
              <a:rPr lang="it-IT"/>
              <a:pPr>
                <a:defRPr/>
              </a:pPr>
              <a:t>18/03/2018</a:t>
            </a:fld>
            <a:endParaRPr lang="it-IT"/>
          </a:p>
        </p:txBody>
      </p:sp>
      <p:sp>
        <p:nvSpPr>
          <p:cNvPr id="6" name="Slide Number Placeholder 5"/>
          <p:cNvSpPr>
            <a:spLocks noGrp="1"/>
          </p:cNvSpPr>
          <p:nvPr>
            <p:ph type="sldNum" sz="quarter" idx="11"/>
          </p:nvPr>
        </p:nvSpPr>
        <p:spPr/>
        <p:txBody>
          <a:bodyPr/>
          <a:lstStyle>
            <a:lvl1pPr>
              <a:defRPr/>
            </a:lvl1pPr>
          </a:lstStyle>
          <a:p>
            <a:pPr>
              <a:defRPr/>
            </a:pPr>
            <a:fld id="{5B59D751-9AA5-431C-9121-CB9E68E8EBE9}" type="slidenum">
              <a:rPr lang="it-IT"/>
              <a:pPr>
                <a:defRPr/>
              </a:pPr>
              <a:t>‹N›</a:t>
            </a:fld>
            <a:endParaRPr lang="it-IT"/>
          </a:p>
        </p:txBody>
      </p:sp>
      <p:sp>
        <p:nvSpPr>
          <p:cNvPr id="7"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536827CF-FF80-4CD8-8873-84ADE2EF1FC5}" type="datetimeFigureOut">
              <a:rPr lang="it-IT"/>
              <a:pPr>
                <a:defRPr/>
              </a:pPr>
              <a:t>18/03/2018</a:t>
            </a:fld>
            <a:endParaRPr lang="it-IT"/>
          </a:p>
        </p:txBody>
      </p:sp>
      <p:sp>
        <p:nvSpPr>
          <p:cNvPr id="6" name="Slide Number Placeholder 5"/>
          <p:cNvSpPr>
            <a:spLocks noGrp="1"/>
          </p:cNvSpPr>
          <p:nvPr>
            <p:ph type="sldNum" sz="quarter" idx="11"/>
          </p:nvPr>
        </p:nvSpPr>
        <p:spPr/>
        <p:txBody>
          <a:bodyPr/>
          <a:lstStyle>
            <a:lvl1pPr>
              <a:defRPr/>
            </a:lvl1pPr>
          </a:lstStyle>
          <a:p>
            <a:pPr>
              <a:defRPr/>
            </a:pPr>
            <a:fld id="{26FC17C1-6743-456B-93B1-C3A103189593}" type="slidenum">
              <a:rPr lang="it-IT"/>
              <a:pPr>
                <a:defRPr/>
              </a:pPr>
              <a:t>‹N›</a:t>
            </a:fld>
            <a:endParaRPr lang="it-IT"/>
          </a:p>
        </p:txBody>
      </p:sp>
      <p:sp>
        <p:nvSpPr>
          <p:cNvPr id="7" name="Footer Placeholder 4"/>
          <p:cNvSpPr>
            <a:spLocks noGrp="1"/>
          </p:cNvSpPr>
          <p:nvPr>
            <p:ph type="ftr" sz="quarter" idx="12"/>
          </p:nvPr>
        </p:nvSpPr>
        <p:spPr/>
        <p:txBody>
          <a:bodyPr/>
          <a:lstStyle>
            <a:lvl1pPr>
              <a:defRPr/>
            </a:lvl1pPr>
          </a:lstStyle>
          <a:p>
            <a:pPr>
              <a:defRPr/>
            </a:pPr>
            <a:endParaRPr lang="it-I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B32"/>
            </a:gs>
            <a:gs pos="64999">
              <a:srgbClr val="273037"/>
            </a:gs>
            <a:gs pos="100000">
              <a:srgbClr val="606B76"/>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endParaRPr lang="en-US" altLang="it-IT" smtClean="0"/>
          </a:p>
        </p:txBody>
      </p:sp>
      <p:sp>
        <p:nvSpPr>
          <p:cNvPr id="1029"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fld id="{12158523-E240-447F-B08F-C511E06FAAAB}" type="datetimeFigureOut">
              <a:rPr lang="it-IT"/>
              <a:pPr>
                <a:defRPr/>
              </a:pPr>
              <a:t>18/03/2018</a:t>
            </a:fld>
            <a:endParaRPr lang="it-IT"/>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a:defRPr sz="1200">
                <a:solidFill>
                  <a:schemeClr val="tx1"/>
                </a:solidFill>
              </a:defRPr>
            </a:lvl1pPr>
          </a:lstStyle>
          <a:p>
            <a:pPr>
              <a:defRPr/>
            </a:pPr>
            <a:fld id="{604014C8-D63A-42BF-A454-651D4306E558}" type="slidenum">
              <a:rPr lang="it-IT"/>
              <a:pPr>
                <a:defRPr/>
              </a:pPr>
              <a:t>‹N›</a:t>
            </a:fld>
            <a:endParaRPr lang="it-IT"/>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a:defRPr sz="1000">
                <a:solidFill>
                  <a:schemeClr val="tx1"/>
                </a:solidFill>
              </a:defRPr>
            </a:lvl1pPr>
          </a:lstStyle>
          <a:p>
            <a:pPr>
              <a:defRPr/>
            </a:pPr>
            <a:endParaRPr lang="it-IT"/>
          </a:p>
        </p:txBody>
      </p:sp>
    </p:spTree>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54E6B"/>
            </a:gs>
            <a:gs pos="45000">
              <a:srgbClr val="1C2831"/>
            </a:gs>
            <a:gs pos="100000">
              <a:srgbClr val="979A9C"/>
            </a:gs>
          </a:gsLst>
          <a:lin ang="162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1700808"/>
            <a:ext cx="9144000" cy="1733178"/>
          </a:xfrm>
          <a:noFill/>
          <a:effectLst>
            <a:innerShdw blurRad="63500" dist="50800" dir="54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algn="ctr" eaLnBrk="1" fontAlgn="auto" hangingPunct="1">
              <a:spcAft>
                <a:spcPts val="0"/>
              </a:spcAft>
              <a:defRPr/>
            </a:pPr>
            <a:r>
              <a:rPr lang="it-IT" dirty="0" smtClean="0">
                <a:effectLst>
                  <a:outerShdw blurRad="38100" dist="38100" dir="2700000" algn="tl">
                    <a:srgbClr val="000000">
                      <a:alpha val="43137"/>
                    </a:srgbClr>
                  </a:outerShdw>
                </a:effectLst>
                <a:latin typeface="Maiandra GD" panose="020E0502030308020204" pitchFamily="34" charset="0"/>
              </a:rPr>
              <a:t>S</a:t>
            </a: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truttura</a:t>
            </a:r>
            <a:r>
              <a:rPr lang="it-IT" dirty="0" smtClean="0">
                <a:solidFill>
                  <a:srgbClr val="00B0F0"/>
                </a:solidFill>
                <a:effectLst>
                  <a:outerShdw blurRad="38100" dist="38100" dir="2700000" algn="tl">
                    <a:srgbClr val="000000">
                      <a:alpha val="43137"/>
                    </a:srgbClr>
                  </a:outerShdw>
                </a:effectLst>
                <a:latin typeface="Maiandra GD" panose="020E0502030308020204" pitchFamily="34" charset="0"/>
              </a:rPr>
              <a:t> </a:t>
            </a:r>
            <a:r>
              <a:rPr lang="it-IT" dirty="0" smtClean="0">
                <a:effectLst>
                  <a:outerShdw blurRad="38100" dist="38100" dir="2700000" algn="tl">
                    <a:srgbClr val="000000">
                      <a:alpha val="43137"/>
                    </a:srgbClr>
                  </a:outerShdw>
                </a:effectLst>
                <a:latin typeface="Maiandra GD" panose="020E0502030308020204" pitchFamily="34" charset="0"/>
              </a:rPr>
              <a:t>D</a:t>
            </a: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idattica</a:t>
            </a:r>
            <a:r>
              <a:rPr lang="it-IT" dirty="0" smtClean="0">
                <a:solidFill>
                  <a:srgbClr val="00B0F0"/>
                </a:solidFill>
                <a:effectLst>
                  <a:outerShdw blurRad="38100" dist="38100" dir="2700000" algn="tl">
                    <a:srgbClr val="000000">
                      <a:alpha val="43137"/>
                    </a:srgbClr>
                  </a:outerShdw>
                </a:effectLst>
                <a:latin typeface="Maiandra GD" panose="020E0502030308020204" pitchFamily="34" charset="0"/>
              </a:rPr>
              <a:t> </a:t>
            </a:r>
            <a:r>
              <a:rPr lang="it-IT" dirty="0" smtClean="0">
                <a:effectLst>
                  <a:outerShdw blurRad="38100" dist="38100" dir="2700000" algn="tl">
                    <a:srgbClr val="000000">
                      <a:alpha val="43137"/>
                    </a:srgbClr>
                  </a:outerShdw>
                </a:effectLst>
                <a:latin typeface="Maiandra GD" panose="020E0502030308020204" pitchFamily="34" charset="0"/>
              </a:rPr>
              <a:t>S</a:t>
            </a: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peciale di </a:t>
            </a:r>
            <a:r>
              <a:rPr lang="it-IT" sz="54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54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L</a:t>
            </a:r>
            <a:r>
              <a:rPr lang="it-IT" sz="5400" b="1" dirty="0" smtClean="0">
                <a:effectLst>
                  <a:outerShdw blurRad="38100" dist="38100" dir="2700000" algn="tl">
                    <a:srgbClr val="000000">
                      <a:alpha val="43137"/>
                    </a:srgbClr>
                  </a:outerShdw>
                </a:effectLst>
                <a:latin typeface="Maiandra GD" panose="020E0502030308020204" pitchFamily="34" charset="0"/>
              </a:rPr>
              <a:t>ingue e </a:t>
            </a: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L</a:t>
            </a:r>
            <a:r>
              <a:rPr lang="it-IT" sz="5400" b="1" dirty="0" smtClean="0">
                <a:effectLst>
                  <a:outerShdw blurRad="38100" dist="38100" dir="2700000" algn="tl">
                    <a:srgbClr val="000000">
                      <a:alpha val="43137"/>
                    </a:srgbClr>
                  </a:outerShdw>
                </a:effectLst>
                <a:latin typeface="Maiandra GD" panose="020E0502030308020204" pitchFamily="34" charset="0"/>
              </a:rPr>
              <a:t>etterature </a:t>
            </a: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S</a:t>
            </a:r>
            <a:r>
              <a:rPr lang="it-IT" sz="5400" b="1" dirty="0" smtClean="0">
                <a:effectLst>
                  <a:outerShdw blurRad="38100" dist="38100" dir="2700000" algn="tl">
                    <a:srgbClr val="000000">
                      <a:alpha val="43137"/>
                    </a:srgbClr>
                  </a:outerShdw>
                </a:effectLst>
                <a:latin typeface="Maiandra GD" panose="020E0502030308020204" pitchFamily="34" charset="0"/>
              </a:rPr>
              <a:t>traniere</a:t>
            </a:r>
            <a:endParaRPr lang="it-IT" b="1" dirty="0">
              <a:effectLst>
                <a:outerShdw blurRad="38100" dist="38100" dir="2700000" algn="tl">
                  <a:srgbClr val="000000">
                    <a:alpha val="43137"/>
                  </a:srgbClr>
                </a:outerShdw>
              </a:effectLst>
              <a:latin typeface="Maiandra GD" panose="020E0502030308020204" pitchFamily="34" charset="0"/>
            </a:endParaRPr>
          </a:p>
        </p:txBody>
      </p:sp>
      <p:sp>
        <p:nvSpPr>
          <p:cNvPr id="2053" name="Sottotitolo 2"/>
          <p:cNvSpPr>
            <a:spLocks noGrp="1"/>
          </p:cNvSpPr>
          <p:nvPr>
            <p:ph type="subTitle" idx="1"/>
          </p:nvPr>
        </p:nvSpPr>
        <p:spPr>
          <a:xfrm>
            <a:off x="1908175" y="4365625"/>
            <a:ext cx="6804025" cy="1443038"/>
          </a:xfrm>
          <a:blipFill dpi="0" rotWithShape="1">
            <a:blip r:embed="rId2" cstate="print"/>
            <a:srcRect/>
            <a:stretch>
              <a:fillRect/>
            </a:stretch>
          </a:blipFill>
        </p:spPr>
        <p:txBody>
          <a:bodyPr/>
          <a:lstStyle/>
          <a:p>
            <a:pPr eaLnBrk="1" hangingPunct="1">
              <a:buFont typeface="Wingdings 2" pitchFamily="18" charset="2"/>
              <a:buNone/>
            </a:pPr>
            <a:endParaRPr lang="it-IT" altLang="it-IT" smtClean="0"/>
          </a:p>
        </p:txBody>
      </p:sp>
      <p:sp>
        <p:nvSpPr>
          <p:cNvPr id="4" name="CasellaDiTesto 3"/>
          <p:cNvSpPr txBox="1"/>
          <p:nvPr/>
        </p:nvSpPr>
        <p:spPr>
          <a:xfrm>
            <a:off x="107504" y="404664"/>
            <a:ext cx="8136904" cy="1015663"/>
          </a:xfrm>
          <a:prstGeom prst="rect">
            <a:avLst/>
          </a:prstGeom>
          <a:solidFill>
            <a:schemeClr val="tx2"/>
          </a:solidFill>
          <a:ln>
            <a:solidFill>
              <a:srgbClr val="FFC000"/>
            </a:solidFill>
          </a:ln>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6000" b="1" dirty="0">
                <a:ln w="12700">
                  <a:solidFill>
                    <a:schemeClr val="bg1"/>
                  </a:solidFill>
                  <a:prstDash val="solid"/>
                </a:ln>
                <a:solidFill>
                  <a:srgbClr val="00FFFF"/>
                </a:solidFill>
                <a:effectLst>
                  <a:outerShdw blurRad="41275" dist="20320" dir="1800000" algn="tl" rotWithShape="0">
                    <a:srgbClr val="000000">
                      <a:alpha val="40000"/>
                    </a:srgbClr>
                  </a:outerShdw>
                </a:effectLst>
                <a:latin typeface="Maiandra GD" panose="020E0502030308020204" pitchFamily="34" charset="0"/>
              </a:rPr>
              <a:t>Orientamento </a:t>
            </a:r>
            <a:r>
              <a:rPr lang="it-IT" sz="6000" b="1" dirty="0" smtClean="0">
                <a:ln w="12700">
                  <a:solidFill>
                    <a:schemeClr val="bg1"/>
                  </a:solidFill>
                  <a:prstDash val="solid"/>
                </a:ln>
                <a:solidFill>
                  <a:srgbClr val="00FFFF"/>
                </a:solidFill>
                <a:effectLst>
                  <a:outerShdw blurRad="41275" dist="20320" dir="1800000" algn="tl" rotWithShape="0">
                    <a:srgbClr val="000000">
                      <a:alpha val="40000"/>
                    </a:srgbClr>
                  </a:outerShdw>
                </a:effectLst>
                <a:latin typeface="Maiandra GD" panose="020E0502030308020204" pitchFamily="34" charset="0"/>
              </a:rPr>
              <a:t>2018</a:t>
            </a:r>
            <a:endParaRPr lang="it-IT" sz="6000" b="1" dirty="0">
              <a:ln w="12700">
                <a:solidFill>
                  <a:schemeClr val="bg1"/>
                </a:solidFill>
                <a:prstDash val="solid"/>
              </a:ln>
              <a:solidFill>
                <a:srgbClr val="00FFFF"/>
              </a:solidFill>
              <a:effectLst>
                <a:outerShdw blurRad="41275" dist="20320" dir="1800000" algn="tl" rotWithShape="0">
                  <a:srgbClr val="000000">
                    <a:alpha val="40000"/>
                  </a:srgbClr>
                </a:outerShdw>
              </a:effectLst>
              <a:latin typeface="Maiandra GD" panose="020E0502030308020204" pitchFamily="34" charset="0"/>
            </a:endParaRPr>
          </a:p>
        </p:txBody>
      </p:sp>
      <p:sp>
        <p:nvSpPr>
          <p:cNvPr id="5" name="CasellaDiTesto 4"/>
          <p:cNvSpPr txBox="1"/>
          <p:nvPr/>
        </p:nvSpPr>
        <p:spPr>
          <a:xfrm>
            <a:off x="1031875" y="6092825"/>
            <a:ext cx="7056438" cy="36988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b="1" dirty="0">
                <a:ln>
                  <a:solidFill>
                    <a:schemeClr val="bg1"/>
                  </a:solidFill>
                </a:ln>
                <a:solidFill>
                  <a:schemeClr val="bg1"/>
                </a:solidFill>
                <a:latin typeface="+mj-lt"/>
              </a:rPr>
              <a:t>Presentazione </a:t>
            </a:r>
            <a:r>
              <a:rPr lang="it-IT" b="1" dirty="0" err="1">
                <a:ln>
                  <a:solidFill>
                    <a:schemeClr val="bg1"/>
                  </a:solidFill>
                </a:ln>
                <a:solidFill>
                  <a:schemeClr val="bg1"/>
                </a:solidFill>
                <a:latin typeface="+mj-lt"/>
              </a:rPr>
              <a:t>power</a:t>
            </a:r>
            <a:r>
              <a:rPr lang="it-IT" b="1" dirty="0">
                <a:ln>
                  <a:solidFill>
                    <a:schemeClr val="bg1"/>
                  </a:solidFill>
                </a:ln>
                <a:solidFill>
                  <a:schemeClr val="bg1"/>
                </a:solidFill>
                <a:latin typeface="+mj-lt"/>
              </a:rPr>
              <a:t> </a:t>
            </a:r>
            <a:r>
              <a:rPr lang="it-IT" b="1" dirty="0" err="1">
                <a:ln>
                  <a:solidFill>
                    <a:schemeClr val="bg1"/>
                  </a:solidFill>
                </a:ln>
                <a:solidFill>
                  <a:schemeClr val="bg1"/>
                </a:solidFill>
                <a:latin typeface="+mj-lt"/>
              </a:rPr>
              <a:t>point</a:t>
            </a:r>
            <a:r>
              <a:rPr lang="it-IT" b="1" dirty="0">
                <a:ln>
                  <a:solidFill>
                    <a:schemeClr val="bg1"/>
                  </a:solidFill>
                </a:ln>
                <a:solidFill>
                  <a:schemeClr val="bg1"/>
                </a:solidFill>
                <a:latin typeface="+mj-lt"/>
              </a:rPr>
              <a:t> cliccabile</a:t>
            </a:r>
          </a:p>
        </p:txBody>
      </p:sp>
      <p:pic>
        <p:nvPicPr>
          <p:cNvPr id="2056" name="Picture 8" descr="C:\Users\fimpe_000\Desktop\2.png"/>
          <p:cNvPicPr>
            <a:picLocks noChangeAspect="1" noChangeArrowheads="1"/>
          </p:cNvPicPr>
          <p:nvPr/>
        </p:nvPicPr>
        <p:blipFill>
          <a:blip r:embed="rId3" cstate="print"/>
          <a:srcRect/>
          <a:stretch>
            <a:fillRect/>
          </a:stretch>
        </p:blipFill>
        <p:spPr bwMode="auto">
          <a:xfrm>
            <a:off x="-36513" y="3433763"/>
            <a:ext cx="9193213" cy="2381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088" y="549275"/>
            <a:ext cx="7315200" cy="1943100"/>
          </a:xfrm>
          <a:ln w="38100">
            <a:solidFill>
              <a:srgbClr val="FFC000"/>
            </a:solidFill>
          </a:ln>
        </p:spPr>
        <p:txBody>
          <a:bodyPr/>
          <a:lstStyle/>
          <a:p>
            <a:pPr algn="ctr">
              <a:defRPr/>
            </a:pP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Mediazione </a:t>
            </a:r>
            <a:b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culturale</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a:t>
            </a:r>
            <a:r>
              <a:rPr lang="it-IT" dirty="0" smtClean="0">
                <a:solidFill>
                  <a:srgbClr val="FF0000"/>
                </a:solidFill>
                <a:effectLst>
                  <a:outerShdw blurRad="38100" dist="38100" dir="2700000" algn="tl">
                    <a:srgbClr val="000000">
                      <a:alpha val="43137"/>
                    </a:srgbClr>
                  </a:outerShdw>
                </a:effectLst>
                <a:latin typeface="Maiandra GD" panose="020E0502030308020204" pitchFamily="34" charset="0"/>
              </a:rPr>
              <a:t>&amp;</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a:t>
            </a:r>
            <a:r>
              <a:rPr lang="it-IT" dirty="0" smtClean="0">
                <a:solidFill>
                  <a:srgbClr val="FFFF00"/>
                </a:solidFill>
                <a:effectLst>
                  <a:outerShdw blurRad="38100" dist="38100" dir="2700000" algn="tl">
                    <a:srgbClr val="000000">
                      <a:alpha val="43137"/>
                    </a:srgbClr>
                  </a:outerShdw>
                </a:effectLst>
                <a:latin typeface="Maiandra GD" panose="020E0502030308020204" pitchFamily="34" charset="0"/>
              </a:rPr>
              <a:t>sociale</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br>
            <a:endParaRPr lang="fr-FR" dirty="0"/>
          </a:p>
        </p:txBody>
      </p:sp>
      <p:sp>
        <p:nvSpPr>
          <p:cNvPr id="4" name="CasellaDiTesto 3"/>
          <p:cNvSpPr txBox="1"/>
          <p:nvPr/>
        </p:nvSpPr>
        <p:spPr>
          <a:xfrm>
            <a:off x="250825" y="2579688"/>
            <a:ext cx="8893175" cy="4278312"/>
          </a:xfrm>
          <a:prstGeom prst="rect">
            <a:avLst/>
          </a:prstGeom>
          <a:noFill/>
        </p:spPr>
        <p:txBody>
          <a:bodyPr>
            <a:spAutoFit/>
          </a:bodyPr>
          <a:lstStyle/>
          <a:p>
            <a:pPr>
              <a:defRPr/>
            </a:pPr>
            <a:r>
              <a:rPr lang="fr-FR" sz="3600" dirty="0">
                <a:solidFill>
                  <a:srgbClr val="19F808"/>
                </a:solidFill>
                <a:latin typeface="Maiandra GD" panose="020E0502030308020204" pitchFamily="34" charset="0"/>
              </a:rPr>
              <a:t>1- </a:t>
            </a:r>
            <a:r>
              <a:rPr lang="fr-FR" sz="3600" dirty="0" err="1">
                <a:solidFill>
                  <a:srgbClr val="19F808"/>
                </a:solidFill>
                <a:latin typeface="Maiandra GD" panose="020E0502030308020204" pitchFamily="34" charset="0"/>
              </a:rPr>
              <a:t>Storia</a:t>
            </a:r>
            <a:r>
              <a:rPr lang="fr-FR" sz="3600" dirty="0">
                <a:solidFill>
                  <a:srgbClr val="19F808"/>
                </a:solidFill>
                <a:latin typeface="Maiandra GD" panose="020E0502030308020204" pitchFamily="34" charset="0"/>
              </a:rPr>
              <a:t> dell’arte </a:t>
            </a:r>
            <a:r>
              <a:rPr lang="fr-FR" sz="2800" dirty="0">
                <a:solidFill>
                  <a:schemeClr val="tx2">
                    <a:lumMod val="20000"/>
                    <a:lumOff val="80000"/>
                  </a:schemeClr>
                </a:solidFill>
                <a:latin typeface="Maiandra GD" panose="020E0502030308020204" pitchFamily="34" charset="0"/>
              </a:rPr>
              <a:t>(1° </a:t>
            </a:r>
            <a:r>
              <a:rPr lang="fr-FR" sz="2800" dirty="0" err="1">
                <a:solidFill>
                  <a:schemeClr val="tx2">
                    <a:lumMod val="20000"/>
                    <a:lumOff val="80000"/>
                  </a:schemeClr>
                </a:solidFill>
                <a:latin typeface="Maiandra GD" panose="020E0502030308020204" pitchFamily="34" charset="0"/>
              </a:rPr>
              <a:t>anno</a:t>
            </a:r>
            <a:r>
              <a:rPr lang="fr-FR" sz="2800" dirty="0">
                <a:solidFill>
                  <a:schemeClr val="tx2">
                    <a:lumMod val="20000"/>
                    <a:lumOff val="80000"/>
                  </a:schemeClr>
                </a:solidFill>
                <a:latin typeface="Maiandra GD" panose="020E0502030308020204" pitchFamily="34" charset="0"/>
              </a:rPr>
              <a:t>)</a:t>
            </a:r>
          </a:p>
          <a:p>
            <a:pPr>
              <a:defRPr/>
            </a:pPr>
            <a:endParaRPr lang="fr-FR" sz="2800" dirty="0">
              <a:solidFill>
                <a:schemeClr val="tx2">
                  <a:lumMod val="20000"/>
                  <a:lumOff val="80000"/>
                </a:schemeClr>
              </a:solidFill>
              <a:latin typeface="Maiandra GD" panose="020E0502030308020204" pitchFamily="34" charset="0"/>
            </a:endParaRPr>
          </a:p>
          <a:p>
            <a:pPr>
              <a:defRPr/>
            </a:pPr>
            <a:r>
              <a:rPr lang="fr-FR" sz="3600" dirty="0">
                <a:solidFill>
                  <a:schemeClr val="tx2">
                    <a:lumMod val="75000"/>
                  </a:schemeClr>
                </a:solidFill>
                <a:latin typeface="Maiandra GD" panose="020E0502030308020204" pitchFamily="34" charset="0"/>
              </a:rPr>
              <a:t>2- Marketing </a:t>
            </a:r>
            <a:r>
              <a:rPr lang="fr-FR" sz="3600" dirty="0" err="1">
                <a:solidFill>
                  <a:schemeClr val="tx2">
                    <a:lumMod val="75000"/>
                  </a:schemeClr>
                </a:solidFill>
                <a:latin typeface="Maiandra GD" panose="020E0502030308020204" pitchFamily="34" charset="0"/>
              </a:rPr>
              <a:t>turistico</a:t>
            </a:r>
            <a:r>
              <a:rPr lang="fr-FR" sz="3600" dirty="0">
                <a:solidFill>
                  <a:schemeClr val="tx2">
                    <a:lumMod val="75000"/>
                  </a:schemeClr>
                </a:solidFill>
                <a:latin typeface="Maiandra GD" panose="020E0502030308020204" pitchFamily="34" charset="0"/>
              </a:rPr>
              <a:t> </a:t>
            </a:r>
            <a:r>
              <a:rPr lang="fr-FR" sz="2800" dirty="0">
                <a:solidFill>
                  <a:schemeClr val="tx2">
                    <a:lumMod val="20000"/>
                    <a:lumOff val="80000"/>
                  </a:schemeClr>
                </a:solidFill>
                <a:latin typeface="Maiandra GD" panose="020E0502030308020204" pitchFamily="34" charset="0"/>
              </a:rPr>
              <a:t>(2° </a:t>
            </a:r>
            <a:r>
              <a:rPr lang="fr-FR" sz="2800" dirty="0" err="1">
                <a:solidFill>
                  <a:schemeClr val="tx2">
                    <a:lumMod val="20000"/>
                    <a:lumOff val="80000"/>
                  </a:schemeClr>
                </a:solidFill>
                <a:latin typeface="Maiandra GD" panose="020E0502030308020204" pitchFamily="34" charset="0"/>
              </a:rPr>
              <a:t>anno</a:t>
            </a:r>
            <a:r>
              <a:rPr lang="fr-FR" sz="2800" dirty="0">
                <a:solidFill>
                  <a:schemeClr val="tx2">
                    <a:lumMod val="20000"/>
                    <a:lumOff val="80000"/>
                  </a:schemeClr>
                </a:solidFill>
                <a:latin typeface="Maiandra GD" panose="020E0502030308020204" pitchFamily="34" charset="0"/>
              </a:rPr>
              <a:t>)</a:t>
            </a:r>
          </a:p>
          <a:p>
            <a:pPr>
              <a:defRPr/>
            </a:pPr>
            <a:endParaRPr lang="fr-FR" sz="2800" dirty="0">
              <a:solidFill>
                <a:schemeClr val="tx2">
                  <a:lumMod val="20000"/>
                  <a:lumOff val="80000"/>
                </a:schemeClr>
              </a:solidFill>
              <a:latin typeface="Maiandra GD" panose="020E0502030308020204" pitchFamily="34" charset="0"/>
            </a:endParaRPr>
          </a:p>
          <a:p>
            <a:pPr>
              <a:defRPr/>
            </a:pPr>
            <a:r>
              <a:rPr lang="fr-FR" sz="3600" dirty="0">
                <a:solidFill>
                  <a:srgbClr val="00FFFF"/>
                </a:solidFill>
                <a:latin typeface="Maiandra GD" panose="020E0502030308020204" pitchFamily="34" charset="0"/>
              </a:rPr>
              <a:t>3-</a:t>
            </a:r>
            <a:r>
              <a:rPr lang="fr-FR" sz="3600" dirty="0">
                <a:solidFill>
                  <a:schemeClr val="tx2">
                    <a:lumMod val="20000"/>
                    <a:lumOff val="80000"/>
                  </a:schemeClr>
                </a:solidFill>
                <a:latin typeface="Maiandra GD" panose="020E0502030308020204" pitchFamily="34" charset="0"/>
              </a:rPr>
              <a:t> </a:t>
            </a:r>
            <a:r>
              <a:rPr lang="fr-FR" sz="3600" dirty="0" err="1">
                <a:solidFill>
                  <a:srgbClr val="00FFFF"/>
                </a:solidFill>
                <a:latin typeface="Maiandra GD" panose="020E0502030308020204" pitchFamily="34" charset="0"/>
              </a:rPr>
              <a:t>Legislazione</a:t>
            </a:r>
            <a:r>
              <a:rPr lang="fr-FR" sz="3600" dirty="0">
                <a:solidFill>
                  <a:srgbClr val="00FFFF"/>
                </a:solidFill>
                <a:latin typeface="Maiandra GD" panose="020E0502030308020204" pitchFamily="34" charset="0"/>
              </a:rPr>
              <a:t> </a:t>
            </a:r>
            <a:r>
              <a:rPr lang="fr-FR" sz="3600" dirty="0" err="1">
                <a:solidFill>
                  <a:srgbClr val="00FFFF"/>
                </a:solidFill>
                <a:latin typeface="Maiandra GD" panose="020E0502030308020204" pitchFamily="34" charset="0"/>
              </a:rPr>
              <a:t>europea</a:t>
            </a:r>
            <a:r>
              <a:rPr lang="fr-FR" sz="3600" dirty="0">
                <a:solidFill>
                  <a:srgbClr val="00FFFF"/>
                </a:solidFill>
                <a:latin typeface="Maiandra GD" panose="020E0502030308020204" pitchFamily="34" charset="0"/>
              </a:rPr>
              <a:t> per l’</a:t>
            </a:r>
            <a:r>
              <a:rPr lang="fr-FR" sz="3600" dirty="0" err="1">
                <a:solidFill>
                  <a:srgbClr val="00FFFF"/>
                </a:solidFill>
                <a:latin typeface="Maiandra GD" panose="020E0502030308020204" pitchFamily="34" charset="0"/>
              </a:rPr>
              <a:t>immigrazione</a:t>
            </a:r>
            <a:r>
              <a:rPr lang="fr-FR" sz="3600" dirty="0">
                <a:solidFill>
                  <a:schemeClr val="tx2">
                    <a:lumMod val="20000"/>
                    <a:lumOff val="80000"/>
                  </a:schemeClr>
                </a:solidFill>
                <a:latin typeface="Maiandra GD" panose="020E0502030308020204" pitchFamily="34" charset="0"/>
              </a:rPr>
              <a:t> </a:t>
            </a:r>
            <a:r>
              <a:rPr lang="fr-FR" sz="3600" dirty="0">
                <a:solidFill>
                  <a:srgbClr val="FF0000"/>
                </a:solidFill>
                <a:latin typeface="Maiandra GD" panose="020E0502030308020204" pitchFamily="34" charset="0"/>
              </a:rPr>
              <a:t>o</a:t>
            </a:r>
            <a:r>
              <a:rPr lang="fr-FR" sz="3600" dirty="0">
                <a:solidFill>
                  <a:schemeClr val="tx2">
                    <a:lumMod val="20000"/>
                    <a:lumOff val="80000"/>
                  </a:schemeClr>
                </a:solidFill>
                <a:latin typeface="Maiandra GD" panose="020E0502030308020204" pitchFamily="34" charset="0"/>
              </a:rPr>
              <a:t> </a:t>
            </a:r>
            <a:r>
              <a:rPr lang="fr-FR" sz="3600" dirty="0" err="1">
                <a:solidFill>
                  <a:srgbClr val="FFFF00"/>
                </a:solidFill>
                <a:latin typeface="Maiandra GD" panose="020E0502030308020204" pitchFamily="34" charset="0"/>
              </a:rPr>
              <a:t>Sociology</a:t>
            </a:r>
            <a:r>
              <a:rPr lang="fr-FR" sz="3600" dirty="0">
                <a:solidFill>
                  <a:srgbClr val="FFFF00"/>
                </a:solidFill>
                <a:latin typeface="Maiandra GD" panose="020E0502030308020204" pitchFamily="34" charset="0"/>
              </a:rPr>
              <a:t> of </a:t>
            </a:r>
            <a:r>
              <a:rPr lang="fr-FR" sz="3600" dirty="0" err="1">
                <a:solidFill>
                  <a:srgbClr val="FFFF00"/>
                </a:solidFill>
                <a:latin typeface="Maiandra GD" panose="020E0502030308020204" pitchFamily="34" charset="0"/>
              </a:rPr>
              <a:t>intercultural</a:t>
            </a:r>
            <a:r>
              <a:rPr lang="fr-FR" sz="3600" dirty="0">
                <a:solidFill>
                  <a:srgbClr val="FFFF00"/>
                </a:solidFill>
                <a:latin typeface="Maiandra GD" panose="020E0502030308020204" pitchFamily="34" charset="0"/>
              </a:rPr>
              <a:t> </a:t>
            </a:r>
            <a:r>
              <a:rPr lang="fr-FR" sz="3600" dirty="0" smtClean="0">
                <a:solidFill>
                  <a:srgbClr val="FFFF00"/>
                </a:solidFill>
                <a:latin typeface="Maiandra GD" panose="020E0502030308020204" pitchFamily="34" charset="0"/>
              </a:rPr>
              <a:t>communication</a:t>
            </a:r>
            <a:r>
              <a:rPr lang="fr-FR" sz="3600" dirty="0" smtClean="0">
                <a:solidFill>
                  <a:schemeClr val="tx2">
                    <a:lumMod val="20000"/>
                    <a:lumOff val="80000"/>
                  </a:schemeClr>
                </a:solidFill>
                <a:latin typeface="Maiandra GD" panose="020E0502030308020204" pitchFamily="34" charset="0"/>
              </a:rPr>
              <a:t> </a:t>
            </a:r>
            <a:r>
              <a:rPr lang="fr-FR" sz="2800" dirty="0">
                <a:solidFill>
                  <a:schemeClr val="tx2">
                    <a:lumMod val="20000"/>
                    <a:lumOff val="80000"/>
                  </a:schemeClr>
                </a:solidFill>
                <a:latin typeface="Maiandra GD" panose="020E0502030308020204" pitchFamily="34" charset="0"/>
              </a:rPr>
              <a:t>(3° </a:t>
            </a:r>
            <a:r>
              <a:rPr lang="fr-FR" sz="2800" dirty="0" err="1">
                <a:solidFill>
                  <a:schemeClr val="tx2">
                    <a:lumMod val="20000"/>
                    <a:lumOff val="80000"/>
                  </a:schemeClr>
                </a:solidFill>
                <a:latin typeface="Maiandra GD" panose="020E0502030308020204" pitchFamily="34" charset="0"/>
              </a:rPr>
              <a:t>anno</a:t>
            </a:r>
            <a:r>
              <a:rPr lang="fr-FR" sz="2800" dirty="0">
                <a:solidFill>
                  <a:schemeClr val="tx2">
                    <a:lumMod val="20000"/>
                    <a:lumOff val="80000"/>
                  </a:schemeClr>
                </a:solidFill>
                <a:latin typeface="Maiandra GD" panose="020E0502030308020204" pitchFamily="34" charset="0"/>
              </a:rPr>
              <a:t>)</a:t>
            </a:r>
          </a:p>
          <a:p>
            <a:pPr>
              <a:defRPr/>
            </a:pPr>
            <a:endParaRPr lang="fr-FR" sz="3600" dirty="0">
              <a:solidFill>
                <a:schemeClr val="tx2">
                  <a:lumMod val="20000"/>
                  <a:lumOff val="80000"/>
                </a:schemeClr>
              </a:solidFill>
              <a:latin typeface="Maiandra GD" panose="020E0502030308020204"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0" y="260350"/>
            <a:ext cx="8459788" cy="1152525"/>
          </a:xfrm>
        </p:spPr>
        <p:txBody>
          <a:bodyPr/>
          <a:lstStyle/>
          <a:p>
            <a:pPr algn="ctr">
              <a:defRPr/>
            </a:pPr>
            <a:r>
              <a:rPr lang="it-IT" dirty="0" smtClean="0"/>
              <a:t> </a:t>
            </a: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Lingua dei </a:t>
            </a:r>
            <a:r>
              <a:rPr lang="it-IT" sz="5400" b="1" dirty="0" smtClean="0">
                <a:effectLst>
                  <a:outerShdw blurRad="38100" dist="38100" dir="2700000" algn="tl">
                    <a:srgbClr val="000000">
                      <a:alpha val="43137"/>
                    </a:srgbClr>
                  </a:outerShdw>
                </a:effectLst>
                <a:latin typeface="Maiandra GD" panose="020E0502030308020204" pitchFamily="34" charset="0"/>
              </a:rPr>
              <a:t>S</a:t>
            </a: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egni</a:t>
            </a:r>
            <a:r>
              <a:rPr lang="it-IT" sz="5400" b="1" dirty="0" smtClean="0">
                <a:solidFill>
                  <a:srgbClr val="00B0F0"/>
                </a:solidFill>
                <a:effectLst>
                  <a:outerShdw blurRad="38100" dist="38100" dir="2700000" algn="tl">
                    <a:srgbClr val="000000">
                      <a:alpha val="43137"/>
                    </a:srgbClr>
                  </a:outerShdw>
                </a:effectLst>
                <a:latin typeface="Maiandra GD" panose="020E0502030308020204" pitchFamily="34" charset="0"/>
              </a:rPr>
              <a:t> </a:t>
            </a:r>
            <a:r>
              <a:rPr lang="it-IT" sz="4800" b="1" dirty="0">
                <a:effectLst>
                  <a:outerShdw blurRad="38100" dist="38100" dir="2700000" algn="tl">
                    <a:srgbClr val="000000">
                      <a:alpha val="43137"/>
                    </a:srgbClr>
                  </a:outerShdw>
                </a:effectLst>
                <a:latin typeface="Maiandra GD" panose="020E0502030308020204" pitchFamily="34" charset="0"/>
              </a:rPr>
              <a:t>I</a:t>
            </a:r>
            <a:r>
              <a:rPr lang="it-IT" sz="4800" b="1" dirty="0">
                <a:solidFill>
                  <a:srgbClr val="00FFFF"/>
                </a:solidFill>
                <a:effectLst>
                  <a:outerShdw blurRad="38100" dist="38100" dir="2700000" algn="tl">
                    <a:srgbClr val="000000">
                      <a:alpha val="43137"/>
                    </a:srgbClr>
                  </a:outerShdw>
                </a:effectLst>
                <a:latin typeface="Maiandra GD" panose="020E0502030308020204" pitchFamily="34" charset="0"/>
              </a:rPr>
              <a:t>taliana</a:t>
            </a:r>
          </a:p>
        </p:txBody>
      </p:sp>
      <p:pic>
        <p:nvPicPr>
          <p:cNvPr id="12291" name="Picture 8" descr="C:\Users\fimpe_000\Desktop\lis1-300x184.jpg"/>
          <p:cNvPicPr>
            <a:picLocks noChangeAspect="1" noChangeArrowheads="1"/>
          </p:cNvPicPr>
          <p:nvPr/>
        </p:nvPicPr>
        <p:blipFill>
          <a:blip r:embed="rId2" cstate="print"/>
          <a:srcRect l="4750" t="-1077" r="4384"/>
          <a:stretch>
            <a:fillRect/>
          </a:stretch>
        </p:blipFill>
        <p:spPr bwMode="auto">
          <a:xfrm>
            <a:off x="5618163" y="4432300"/>
            <a:ext cx="3525837" cy="2406650"/>
          </a:xfrm>
          <a:prstGeom prst="rect">
            <a:avLst/>
          </a:prstGeom>
          <a:noFill/>
          <a:ln w="9525">
            <a:noFill/>
            <a:miter lim="800000"/>
            <a:headEnd/>
            <a:tailEnd/>
          </a:ln>
        </p:spPr>
      </p:pic>
      <p:pic>
        <p:nvPicPr>
          <p:cNvPr id="12292" name="Picture 10" descr="C:\Users\fimpe_000\Desktop\logo00.gif"/>
          <p:cNvPicPr>
            <a:picLocks noChangeAspect="1" noChangeArrowheads="1"/>
          </p:cNvPicPr>
          <p:nvPr/>
        </p:nvPicPr>
        <p:blipFill>
          <a:blip r:embed="rId3" cstate="print"/>
          <a:srcRect l="25240" b="7437"/>
          <a:stretch>
            <a:fillRect/>
          </a:stretch>
        </p:blipFill>
        <p:spPr bwMode="auto">
          <a:xfrm>
            <a:off x="-15875" y="2708275"/>
            <a:ext cx="5634038" cy="4308475"/>
          </a:xfrm>
          <a:prstGeom prst="rect">
            <a:avLst/>
          </a:prstGeom>
          <a:noFill/>
          <a:ln w="9525">
            <a:noFill/>
            <a:miter lim="800000"/>
            <a:headEnd/>
            <a:tailEnd/>
          </a:ln>
        </p:spPr>
      </p:pic>
      <p:pic>
        <p:nvPicPr>
          <p:cNvPr id="12293" name="Picture 7" descr="C:\Users\fimpe_000\Desktop\LIS-LMG_1.jpg"/>
          <p:cNvPicPr>
            <a:picLocks noChangeAspect="1" noChangeArrowheads="1"/>
          </p:cNvPicPr>
          <p:nvPr/>
        </p:nvPicPr>
        <p:blipFill>
          <a:blip r:embed="rId4" cstate="print"/>
          <a:srcRect/>
          <a:stretch>
            <a:fillRect/>
          </a:stretch>
        </p:blipFill>
        <p:spPr bwMode="auto">
          <a:xfrm>
            <a:off x="3276600" y="2708275"/>
            <a:ext cx="3876675" cy="2911475"/>
          </a:xfrm>
          <a:prstGeom prst="rect">
            <a:avLst/>
          </a:prstGeom>
          <a:noFill/>
          <a:ln w="9525">
            <a:noFill/>
            <a:miter lim="800000"/>
            <a:headEnd/>
            <a:tailEnd/>
          </a:ln>
        </p:spPr>
      </p:pic>
      <p:pic>
        <p:nvPicPr>
          <p:cNvPr id="9" name="Picture 9" descr="C:\Users\fimpe_000\Desktop\imagesCASGMXJJ.jpg"/>
          <p:cNvPicPr>
            <a:picLocks noChangeAspect="1" noChangeArrowheads="1"/>
          </p:cNvPicPr>
          <p:nvPr/>
        </p:nvPicPr>
        <p:blipFill>
          <a:blip r:embed="rId5" cstate="print"/>
          <a:srcRect/>
          <a:stretch>
            <a:fillRect/>
          </a:stretch>
        </p:blipFill>
        <p:spPr bwMode="auto">
          <a:xfrm>
            <a:off x="60325" y="1436688"/>
            <a:ext cx="9023350" cy="1271587"/>
          </a:xfrm>
          <a:prstGeom prst="rect">
            <a:avLst/>
          </a:prstGeom>
          <a:ln>
            <a:noFill/>
          </a:ln>
          <a:effectLst>
            <a:outerShdw blurRad="292100" dist="139700" dir="2700000" algn="tl" rotWithShape="0">
              <a:srgbClr val="333333">
                <a:alpha val="65000"/>
              </a:srgbClr>
            </a:outerShdw>
          </a:effectLst>
          <a:extLst/>
        </p:spPr>
      </p:pic>
      <p:pic>
        <p:nvPicPr>
          <p:cNvPr id="12295" name="Picture 7" descr="C:\Users\fimpe_000\Desktop\lis1.gif"/>
          <p:cNvPicPr>
            <a:picLocks noChangeAspect="1" noChangeArrowheads="1" noCrop="1"/>
          </p:cNvPicPr>
          <p:nvPr/>
        </p:nvPicPr>
        <p:blipFill>
          <a:blip r:embed="rId6" cstate="print"/>
          <a:srcRect/>
          <a:stretch>
            <a:fillRect/>
          </a:stretch>
        </p:blipFill>
        <p:spPr bwMode="auto">
          <a:xfrm>
            <a:off x="7153275" y="2708275"/>
            <a:ext cx="1990725" cy="17478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6"/>
          <p:cNvSpPr>
            <a:spLocks noGrp="1"/>
          </p:cNvSpPr>
          <p:nvPr>
            <p:ph type="title"/>
          </p:nvPr>
        </p:nvSpPr>
        <p:spPr>
          <a:xfrm>
            <a:off x="503238" y="476250"/>
            <a:ext cx="8183562" cy="865188"/>
          </a:xfrm>
        </p:spPr>
        <p:txBody>
          <a:bodyPr/>
          <a:lstStyle/>
          <a:p>
            <a:pPr algn="ctr" eaLnBrk="1" hangingPunct="1"/>
            <a:r>
              <a:rPr lang="it-IT" altLang="it-IT" sz="4400" smtClean="0">
                <a:latin typeface="Maiandra GD" pitchFamily="34" charset="0"/>
              </a:rPr>
              <a:t>Laboratorio Linguistico</a:t>
            </a:r>
          </a:p>
        </p:txBody>
      </p:sp>
      <p:sp>
        <p:nvSpPr>
          <p:cNvPr id="13315" name="Segnaposto contenuto 2"/>
          <p:cNvSpPr>
            <a:spLocks noGrp="1"/>
          </p:cNvSpPr>
          <p:nvPr>
            <p:ph idx="1"/>
          </p:nvPr>
        </p:nvSpPr>
        <p:spPr>
          <a:xfrm>
            <a:off x="1979613" y="2770188"/>
            <a:ext cx="6249987" cy="803275"/>
          </a:xfrm>
        </p:spPr>
        <p:txBody>
          <a:bodyPr/>
          <a:lstStyle/>
          <a:p>
            <a:pPr eaLnBrk="1" hangingPunct="1"/>
            <a:endParaRPr lang="it-IT" altLang="it-IT" smtClean="0"/>
          </a:p>
        </p:txBody>
      </p:sp>
      <p:pic>
        <p:nvPicPr>
          <p:cNvPr id="12292" name="Picture 4" descr="C:\Users\fimpe_000\Desktop\1.png"/>
          <p:cNvPicPr>
            <a:picLocks noChangeAspect="1" noChangeArrowheads="1"/>
          </p:cNvPicPr>
          <p:nvPr/>
        </p:nvPicPr>
        <p:blipFill>
          <a:blip r:embed="rId2" cstate="print"/>
          <a:srcRect/>
          <a:stretch>
            <a:fillRect/>
          </a:stretch>
        </p:blipFill>
        <p:spPr bwMode="auto">
          <a:xfrm>
            <a:off x="-47625" y="2133600"/>
            <a:ext cx="9191625" cy="23812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6"/>
          <p:cNvSpPr>
            <a:spLocks noGrp="1"/>
          </p:cNvSpPr>
          <p:nvPr>
            <p:ph type="ctrTitle"/>
          </p:nvPr>
        </p:nvSpPr>
        <p:spPr>
          <a:xfrm>
            <a:off x="914400" y="2516188"/>
            <a:ext cx="7315200" cy="2595562"/>
          </a:xfrm>
        </p:spPr>
        <p:txBody>
          <a:bodyPr/>
          <a:lstStyle/>
          <a:p>
            <a:pPr eaLnBrk="1" hangingPunct="1"/>
            <a:endParaRPr lang="it-IT" altLang="it-IT" smtClean="0"/>
          </a:p>
        </p:txBody>
      </p:sp>
      <p:sp>
        <p:nvSpPr>
          <p:cNvPr id="8" name="Sottotitolo 7"/>
          <p:cNvSpPr>
            <a:spLocks noGrp="1"/>
          </p:cNvSpPr>
          <p:nvPr>
            <p:ph type="subTitle" idx="1"/>
          </p:nvPr>
        </p:nvSpPr>
        <p:spPr>
          <a:xfrm>
            <a:off x="250825" y="3355975"/>
            <a:ext cx="8642350" cy="2816225"/>
          </a:xfrm>
        </p:spPr>
        <p:txBody>
          <a:bodyPr rtlCol="0">
            <a:normAutofit fontScale="85000" lnSpcReduction="10000"/>
          </a:bodyPr>
          <a:lstStyle/>
          <a:p>
            <a:pPr algn="r" eaLnBrk="1" fontAlgn="auto" hangingPunct="1">
              <a:spcAft>
                <a:spcPts val="0"/>
              </a:spcAft>
              <a:buFont typeface="Wingdings 2"/>
              <a:buNone/>
              <a:defRPr/>
            </a:pPr>
            <a:r>
              <a:rPr lang="it-IT" sz="3500" dirty="0" smtClean="0">
                <a:solidFill>
                  <a:schemeClr val="tx2"/>
                </a:solidFill>
                <a:latin typeface="Maiandra GD" panose="020E0502030308020204" pitchFamily="34" charset="0"/>
              </a:rPr>
              <a:t>Corso di Laurea in</a:t>
            </a:r>
          </a:p>
          <a:p>
            <a:pPr algn="r" eaLnBrk="1" fontAlgn="auto" hangingPunct="1">
              <a:spcAft>
                <a:spcPts val="0"/>
              </a:spcAft>
              <a:buFont typeface="Wingdings 2"/>
              <a:buNone/>
              <a:defRPr/>
            </a:pPr>
            <a:r>
              <a:rPr lang="it-IT" sz="4300" b="1" dirty="0" smtClean="0">
                <a:solidFill>
                  <a:srgbClr val="00FFFF"/>
                </a:solidFill>
                <a:effectLst>
                  <a:outerShdw blurRad="38100" dist="38100" dir="2700000" algn="tl">
                    <a:srgbClr val="000000">
                      <a:alpha val="43137"/>
                    </a:srgbClr>
                  </a:outerShdw>
                </a:effectLst>
                <a:latin typeface="Maiandra GD" panose="020E0502030308020204" pitchFamily="34" charset="0"/>
              </a:rPr>
              <a:t>Mediazione Linguistica e Interculturale</a:t>
            </a:r>
          </a:p>
          <a:p>
            <a:pPr algn="r" eaLnBrk="1" fontAlgn="auto" hangingPunct="1">
              <a:spcAft>
                <a:spcPts val="0"/>
              </a:spcAft>
              <a:buFont typeface="Wingdings 2"/>
              <a:buNone/>
              <a:defRPr/>
            </a:pPr>
            <a:endParaRPr lang="it-IT" i="1" dirty="0" smtClean="0">
              <a:solidFill>
                <a:srgbClr val="00B0F0"/>
              </a:solidFill>
              <a:latin typeface="Maiandra GD" panose="020E0502030308020204" pitchFamily="34" charset="0"/>
            </a:endParaRPr>
          </a:p>
          <a:p>
            <a:pPr eaLnBrk="1" fontAlgn="auto" hangingPunct="1">
              <a:spcAft>
                <a:spcPts val="0"/>
              </a:spcAft>
              <a:buFont typeface="Wingdings 2"/>
              <a:buNone/>
              <a:defRPr/>
            </a:pPr>
            <a:r>
              <a:rPr lang="it-IT" sz="3000" i="1" dirty="0" smtClean="0">
                <a:solidFill>
                  <a:srgbClr val="19F808"/>
                </a:solidFill>
                <a:latin typeface="Maiandra GD" panose="020E0502030308020204" pitchFamily="34" charset="0"/>
              </a:rPr>
              <a:t>Laurea di primo livello</a:t>
            </a:r>
          </a:p>
          <a:p>
            <a:pPr eaLnBrk="1" fontAlgn="auto" hangingPunct="1">
              <a:spcAft>
                <a:spcPts val="0"/>
              </a:spcAft>
              <a:buFont typeface="Wingdings 2"/>
              <a:buNone/>
              <a:defRPr/>
            </a:pPr>
            <a:r>
              <a:rPr lang="it-IT" sz="4800" dirty="0" smtClean="0">
                <a:solidFill>
                  <a:srgbClr val="19F808"/>
                </a:solidFill>
                <a:latin typeface="Maiandra GD" panose="020E0502030308020204" pitchFamily="34" charset="0"/>
              </a:rPr>
              <a:t>- L12 - </a:t>
            </a:r>
            <a:endParaRPr lang="it-IT" sz="4800" dirty="0">
              <a:solidFill>
                <a:srgbClr val="19F808"/>
              </a:solidFill>
              <a:latin typeface="Maiandra GD" panose="020E0502030308020204" pitchFamily="34" charset="0"/>
            </a:endParaRPr>
          </a:p>
        </p:txBody>
      </p:sp>
      <p:pic>
        <p:nvPicPr>
          <p:cNvPr id="13316" name="Picture 3" descr="C:\Documents and Settings\fabrizio\Desktop\Fac Santa Teresa\bambini-scuola-lavagna_600x398.jpg"/>
          <p:cNvPicPr>
            <a:picLocks noChangeAspect="1" noChangeArrowheads="1"/>
          </p:cNvPicPr>
          <p:nvPr/>
        </p:nvPicPr>
        <p:blipFill>
          <a:blip r:embed="rId2" cstate="print"/>
          <a:srcRect/>
          <a:stretch>
            <a:fillRect/>
          </a:stretch>
        </p:blipFill>
        <p:spPr bwMode="auto">
          <a:xfrm>
            <a:off x="0" y="0"/>
            <a:ext cx="5527675" cy="36671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80219" y="836712"/>
            <a:ext cx="8183562" cy="3144838"/>
          </a:xfrm>
        </p:spPr>
        <p:txBody>
          <a:bodyPr rtlCol="0">
            <a:normAutofit fontScale="90000"/>
          </a:bodyPr>
          <a:lstStyle/>
          <a:p>
            <a:pPr algn="ctr" eaLnBrk="1" fontAlgn="auto" hangingPunct="1">
              <a:spcAft>
                <a:spcPts val="0"/>
              </a:spcAft>
              <a:defRPr/>
            </a:pPr>
            <a:r>
              <a:rPr lang="it-IT" sz="4400" dirty="0" smtClean="0">
                <a:effectLst>
                  <a:outerShdw blurRad="38100" dist="38100" dir="2700000" algn="tl">
                    <a:srgbClr val="000000">
                      <a:alpha val="43137"/>
                    </a:srgbClr>
                  </a:outerShdw>
                </a:effectLst>
                <a:latin typeface="Maiandra GD" panose="020E0502030308020204" pitchFamily="34" charset="0"/>
              </a:rPr>
              <a:t>Il </a:t>
            </a:r>
            <a:r>
              <a:rPr lang="it-IT" sz="4400" dirty="0" smtClean="0">
                <a:solidFill>
                  <a:srgbClr val="19F808"/>
                </a:solidFill>
                <a:effectLst>
                  <a:outerShdw blurRad="38100" dist="38100" dir="2700000" algn="tl">
                    <a:srgbClr val="000000">
                      <a:alpha val="43137"/>
                    </a:srgbClr>
                  </a:outerShdw>
                </a:effectLst>
                <a:latin typeface="Maiandra GD" panose="020E0502030308020204" pitchFamily="34" charset="0"/>
              </a:rPr>
              <a:t>test di ammissione </a:t>
            </a:r>
            <a:br>
              <a:rPr lang="it-IT" sz="44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4400" dirty="0" smtClean="0">
                <a:solidFill>
                  <a:srgbClr val="19F808"/>
                </a:solidFill>
                <a:effectLst>
                  <a:outerShdw blurRad="38100" dist="38100" dir="2700000" algn="tl">
                    <a:srgbClr val="000000">
                      <a:alpha val="43137"/>
                    </a:srgbClr>
                  </a:outerShdw>
                </a:effectLst>
                <a:latin typeface="Maiandra GD" panose="020E0502030308020204" pitchFamily="34" charset="0"/>
              </a:rPr>
              <a:t>è obbligatorio </a:t>
            </a:r>
            <a:r>
              <a:rPr lang="it-IT" sz="4400" dirty="0" smtClean="0">
                <a:effectLst>
                  <a:outerShdw blurRad="38100" dist="38100" dir="2700000" algn="tl">
                    <a:srgbClr val="000000">
                      <a:alpha val="43137"/>
                    </a:srgbClr>
                  </a:outerShdw>
                </a:effectLst>
                <a:latin typeface="Maiandra GD" panose="020E0502030308020204" pitchFamily="34" charset="0"/>
              </a:rPr>
              <a:t/>
            </a:r>
            <a:br>
              <a:rPr lang="it-IT" sz="4400" dirty="0" smtClean="0">
                <a:effectLst>
                  <a:outerShdw blurRad="38100" dist="38100" dir="2700000" algn="tl">
                    <a:srgbClr val="000000">
                      <a:alpha val="43137"/>
                    </a:srgbClr>
                  </a:outerShdw>
                </a:effectLst>
                <a:latin typeface="Maiandra GD" panose="020E0502030308020204" pitchFamily="34" charset="0"/>
              </a:rPr>
            </a:br>
            <a:r>
              <a:rPr lang="it-IT" sz="4400" dirty="0" smtClean="0">
                <a:effectLst>
                  <a:outerShdw blurRad="38100" dist="38100" dir="2700000" algn="tl">
                    <a:srgbClr val="000000">
                      <a:alpha val="43137"/>
                    </a:srgbClr>
                  </a:outerShdw>
                </a:effectLst>
                <a:latin typeface="Maiandra GD" panose="020E0502030308020204" pitchFamily="34" charset="0"/>
              </a:rPr>
              <a:t>e ha valore selettivo e si svolgerà il </a:t>
            </a:r>
            <a:br>
              <a:rPr lang="it-IT" sz="4400" dirty="0" smtClean="0">
                <a:effectLst>
                  <a:outerShdw blurRad="38100" dist="38100" dir="2700000" algn="tl">
                    <a:srgbClr val="000000">
                      <a:alpha val="43137"/>
                    </a:srgbClr>
                  </a:outerShdw>
                </a:effectLst>
                <a:latin typeface="Maiandra GD" panose="020E0502030308020204" pitchFamily="34" charset="0"/>
              </a:rPr>
            </a:br>
            <a:r>
              <a:rPr lang="it-IT" sz="6000" dirty="0">
                <a:solidFill>
                  <a:srgbClr val="FF0000"/>
                </a:solidFill>
                <a:effectLst>
                  <a:outerShdw blurRad="38100" dist="38100" dir="2700000" algn="tl">
                    <a:srgbClr val="000000">
                      <a:alpha val="43137"/>
                    </a:srgbClr>
                  </a:outerShdw>
                </a:effectLst>
                <a:latin typeface="Maiandra GD" panose="020E0502030308020204" pitchFamily="34" charset="0"/>
              </a:rPr>
              <a:t>7</a:t>
            </a:r>
            <a:r>
              <a:rPr lang="it-IT" sz="6000" dirty="0" smtClean="0">
                <a:solidFill>
                  <a:srgbClr val="00FFFF"/>
                </a:solidFill>
                <a:latin typeface="Maiandra GD" panose="020E0502030308020204" pitchFamily="34" charset="0"/>
              </a:rPr>
              <a:t> </a:t>
            </a:r>
            <a:r>
              <a:rPr lang="it-IT" sz="6000" dirty="0" smtClean="0">
                <a:solidFill>
                  <a:srgbClr val="FF0000"/>
                </a:solidFill>
                <a:latin typeface="Maiandra GD" panose="020E0502030308020204" pitchFamily="34" charset="0"/>
              </a:rPr>
              <a:t>settembre 2018</a:t>
            </a:r>
            <a:r>
              <a:rPr lang="it-IT" sz="6000" dirty="0" smtClean="0">
                <a:solidFill>
                  <a:srgbClr val="FF0000"/>
                </a:solidFill>
                <a:latin typeface="+mn-lt"/>
              </a:rPr>
              <a:t/>
            </a:r>
            <a:br>
              <a:rPr lang="it-IT" sz="6000" dirty="0" smtClean="0">
                <a:solidFill>
                  <a:srgbClr val="FF0000"/>
                </a:solidFill>
                <a:latin typeface="+mn-lt"/>
              </a:rPr>
            </a:br>
            <a:r>
              <a:rPr lang="it-IT" b="1" dirty="0" smtClean="0">
                <a:solidFill>
                  <a:srgbClr val="FF0000"/>
                </a:solidFill>
                <a:effectLst>
                  <a:outerShdw blurRad="38100" dist="38100" dir="2700000" algn="tl">
                    <a:srgbClr val="000000">
                      <a:alpha val="43137"/>
                    </a:srgbClr>
                  </a:outerShdw>
                </a:effectLst>
                <a:latin typeface="Maiandra GD" panose="020E0502030308020204" pitchFamily="34" charset="0"/>
              </a:rPr>
              <a:t>ore 15.00</a:t>
            </a:r>
            <a:r>
              <a:rPr lang="it-IT" sz="4400" dirty="0" smtClean="0">
                <a:latin typeface="+mn-lt"/>
              </a:rPr>
              <a:t/>
            </a:r>
            <a:br>
              <a:rPr lang="it-IT" sz="4400" dirty="0" smtClean="0">
                <a:latin typeface="+mn-lt"/>
              </a:rPr>
            </a:br>
            <a:endParaRPr lang="it-IT" sz="4400" dirty="0">
              <a:latin typeface="+mn-lt"/>
            </a:endParaRPr>
          </a:p>
        </p:txBody>
      </p:sp>
      <p:sp>
        <p:nvSpPr>
          <p:cNvPr id="5" name="Segnaposto testo 4"/>
          <p:cNvSpPr>
            <a:spLocks noGrp="1"/>
          </p:cNvSpPr>
          <p:nvPr>
            <p:ph type="body" idx="1"/>
          </p:nvPr>
        </p:nvSpPr>
        <p:spPr>
          <a:xfrm>
            <a:off x="467544" y="4365104"/>
            <a:ext cx="8112125" cy="2066925"/>
          </a:xfrm>
          <a:ln>
            <a:solidFill>
              <a:schemeClr val="tx2"/>
            </a:solidFill>
          </a:ln>
        </p:spPr>
        <p:txBody>
          <a:bodyPr rtlCol="0">
            <a:normAutofit/>
          </a:bodyPr>
          <a:lstStyle/>
          <a:p>
            <a:pPr algn="ctr" eaLnBrk="1" fontAlgn="auto" hangingPunct="1">
              <a:spcBef>
                <a:spcPct val="0"/>
              </a:spcBef>
              <a:buFont typeface="Wingdings" charset="2"/>
              <a:buNone/>
              <a:defRPr/>
            </a:pPr>
            <a:endParaRPr lang="it-IT" sz="2400" dirty="0" smtClean="0">
              <a:solidFill>
                <a:srgbClr val="C50000"/>
              </a:solidFill>
            </a:endParaRPr>
          </a:p>
          <a:p>
            <a:pPr algn="ctr" eaLnBrk="1" fontAlgn="auto" hangingPunct="1">
              <a:spcBef>
                <a:spcPct val="0"/>
              </a:spcBef>
              <a:buFont typeface="Wingdings" charset="2"/>
              <a:buNone/>
              <a:defRPr/>
            </a:pPr>
            <a:r>
              <a:rPr lang="it-IT" sz="9600" b="1" dirty="0" smtClean="0">
                <a:solidFill>
                  <a:srgbClr val="00FFFF"/>
                </a:solidFill>
                <a:effectLst>
                  <a:outerShdw blurRad="38100" dist="38100" dir="2700000" algn="tl">
                    <a:srgbClr val="000000"/>
                  </a:outerShdw>
                </a:effectLst>
                <a:latin typeface="Maiandra GD" panose="020E0502030308020204" pitchFamily="34" charset="0"/>
              </a:rPr>
              <a:t>250</a:t>
            </a:r>
            <a:r>
              <a:rPr lang="it-IT" sz="8500" b="1" dirty="0" smtClean="0">
                <a:solidFill>
                  <a:srgbClr val="00FFFF"/>
                </a:solidFill>
                <a:effectLst>
                  <a:outerShdw blurRad="38100" dist="38100" dir="2700000" algn="tl">
                    <a:srgbClr val="000000"/>
                  </a:outerShdw>
                </a:effectLst>
                <a:latin typeface="Maiandra GD" panose="020E0502030308020204" pitchFamily="34" charset="0"/>
              </a:rPr>
              <a:t> </a:t>
            </a:r>
            <a:r>
              <a:rPr lang="it-IT" sz="5700" b="1" dirty="0" smtClean="0">
                <a:solidFill>
                  <a:srgbClr val="00FFFF"/>
                </a:solidFill>
                <a:effectLst>
                  <a:outerShdw blurRad="38100" dist="38100" dir="2700000" algn="tl">
                    <a:srgbClr val="000000"/>
                  </a:outerShdw>
                </a:effectLst>
                <a:latin typeface="Maiandra GD" panose="020E0502030308020204" pitchFamily="34" charset="0"/>
              </a:rPr>
              <a:t>studenti ammessi</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79512" y="1052736"/>
            <a:ext cx="8640960" cy="5170646"/>
          </a:xfrm>
          <a:prstGeom prst="rect">
            <a:avLst/>
          </a:prstGeom>
        </p:spPr>
        <p:txBody>
          <a:bodyPr wrap="square">
            <a:spAutoFit/>
          </a:bodyPr>
          <a:lstStyle/>
          <a:p>
            <a:pPr marL="0" indent="0">
              <a:buNone/>
            </a:pP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Alle matricole in possesso del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doppio diploma </a:t>
            </a:r>
            <a:r>
              <a:rPr lang="it-IT" sz="3000" dirty="0" smtClean="0">
                <a:solidFill>
                  <a:srgbClr val="19F808"/>
                </a:solidFill>
                <a:effectLst>
                  <a:outerShdw blurRad="38100" dist="38100" dir="2700000" algn="tl">
                    <a:srgbClr val="000000">
                      <a:alpha val="43137"/>
                    </a:srgbClr>
                  </a:outerShdw>
                </a:effectLst>
                <a:latin typeface="Maiandra GD" panose="020E0502030308020204" pitchFamily="34" charset="0"/>
              </a:rPr>
              <a:t>italofrancese</a:t>
            </a:r>
            <a:r>
              <a:rPr lang="it-IT" sz="3000" dirty="0" smtClean="0">
                <a:solidFill>
                  <a:srgbClr val="00FFFF"/>
                </a:solidFill>
                <a:effectLst>
                  <a:outerShdw blurRad="38100" dist="38100" dir="2700000" algn="tl">
                    <a:srgbClr val="000000">
                      <a:alpha val="43137"/>
                    </a:srgbClr>
                  </a:outerShdw>
                </a:effectLst>
                <a:latin typeface="Maiandra GD" panose="020E0502030308020204" pitchFamily="34" charset="0"/>
              </a:rPr>
              <a:t> </a:t>
            </a:r>
            <a:r>
              <a:rPr lang="it-IT" sz="3000" b="1" dirty="0">
                <a:solidFill>
                  <a:srgbClr val="FF0000"/>
                </a:solidFill>
                <a:effectLst>
                  <a:outerShdw blurRad="38100" dist="38100" dir="2700000" algn="tl">
                    <a:srgbClr val="000000">
                      <a:alpha val="43137"/>
                    </a:srgbClr>
                  </a:outerShdw>
                </a:effectLst>
                <a:latin typeface="Maiandra GD" panose="020E0502030308020204" pitchFamily="34" charset="0"/>
              </a:rPr>
              <a:t>ESABAC</a:t>
            </a:r>
            <a:r>
              <a:rPr lang="it-IT" sz="3000" dirty="0">
                <a:solidFill>
                  <a:srgbClr val="00FFFF"/>
                </a:solidFill>
                <a:effectLst>
                  <a:outerShdw blurRad="38100" dist="38100" dir="2700000" algn="tl">
                    <a:srgbClr val="000000">
                      <a:alpha val="43137"/>
                    </a:srgbClr>
                  </a:outerShdw>
                </a:effectLst>
                <a:latin typeface="Maiandra GD" panose="020E0502030308020204" pitchFamily="34" charset="0"/>
              </a:rPr>
              <a:t> </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la SDS prevede:</a:t>
            </a:r>
          </a:p>
          <a:p>
            <a:pPr marL="0" indent="0">
              <a:buNone/>
            </a:pPr>
            <a:r>
              <a:rPr lang="it-IT" sz="3000" dirty="0">
                <a:solidFill>
                  <a:srgbClr val="FF0000"/>
                </a:solidFill>
                <a:effectLst>
                  <a:outerShdw blurRad="38100" dist="38100" dir="2700000" algn="tl">
                    <a:srgbClr val="000000">
                      <a:alpha val="43137"/>
                    </a:srgbClr>
                  </a:outerShdw>
                </a:effectLst>
                <a:latin typeface="Maiandra GD" panose="020E0502030308020204" pitchFamily="34" charset="0"/>
              </a:rPr>
              <a:t>1</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 l’assegnazione di ulteriore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5 punti in graduatoria </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dopo i</a:t>
            </a:r>
            <a:r>
              <a:rPr lang="it-IT" sz="3000" dirty="0">
                <a:solidFill>
                  <a:srgbClr val="FFFF00"/>
                </a:solidFill>
                <a:effectLst>
                  <a:outerShdw blurRad="38100" dist="38100" dir="2700000" algn="tl">
                    <a:srgbClr val="000000">
                      <a:alpha val="43137"/>
                    </a:srgbClr>
                  </a:outerShdw>
                </a:effectLst>
                <a:latin typeface="Maiandra GD" panose="020E0502030308020204" pitchFamily="34" charset="0"/>
              </a:rPr>
              <a:t>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test d’ingresso </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per l’ammissione al CdS L12;</a:t>
            </a:r>
          </a:p>
          <a:p>
            <a:pPr marL="0" indent="0">
              <a:buNone/>
            </a:pPr>
            <a:r>
              <a:rPr lang="it-IT" sz="3000" dirty="0">
                <a:solidFill>
                  <a:srgbClr val="FF0000"/>
                </a:solidFill>
                <a:effectLst>
                  <a:outerShdw blurRad="38100" dist="38100" dir="2700000" algn="tl">
                    <a:srgbClr val="000000">
                      <a:alpha val="43137"/>
                    </a:srgbClr>
                  </a:outerShdw>
                </a:effectLst>
                <a:latin typeface="Maiandra GD" panose="020E0502030308020204" pitchFamily="34" charset="0"/>
              </a:rPr>
              <a:t>2</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 il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riconoscimento del </a:t>
            </a:r>
            <a:r>
              <a:rPr lang="it-IT" sz="3000" b="1" dirty="0">
                <a:solidFill>
                  <a:srgbClr val="FF0000"/>
                </a:solidFill>
                <a:latin typeface="Maiandra GD" panose="020E0502030308020204" pitchFamily="34" charset="0"/>
              </a:rPr>
              <a:t>livello B2 </a:t>
            </a:r>
            <a:r>
              <a:rPr lang="it-IT" sz="3000" dirty="0">
                <a:solidFill>
                  <a:srgbClr val="FF0000"/>
                </a:solidFill>
                <a:latin typeface="Maiandra GD" panose="020E0502030308020204" pitchFamily="34" charset="0"/>
              </a:rPr>
              <a:t>del CEFR</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t>
            </a:r>
          </a:p>
          <a:p>
            <a:pPr marL="0" indent="0">
              <a:buNone/>
            </a:pPr>
            <a:r>
              <a:rPr lang="it-IT" sz="3000" dirty="0">
                <a:solidFill>
                  <a:srgbClr val="FF0000"/>
                </a:solidFill>
                <a:effectLst>
                  <a:outerShdw blurRad="38100" dist="38100" dir="2700000" algn="tl">
                    <a:srgbClr val="000000">
                      <a:alpha val="43137"/>
                    </a:srgbClr>
                  </a:outerShdw>
                </a:effectLst>
                <a:latin typeface="Maiandra GD" panose="020E0502030308020204" pitchFamily="34" charset="0"/>
              </a:rPr>
              <a:t>3</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 la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non frequenza al modulo di grammatica di 4 CFU </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e nessun test di grammatica scritto del 1° anno;</a:t>
            </a:r>
          </a:p>
          <a:p>
            <a:pPr marL="0" indent="0">
              <a:buNone/>
            </a:pPr>
            <a:r>
              <a:rPr lang="it-IT" sz="3000" dirty="0">
                <a:solidFill>
                  <a:srgbClr val="FF0000"/>
                </a:solidFill>
                <a:effectLst>
                  <a:outerShdw blurRad="38100" dist="38100" dir="2700000" algn="tl">
                    <a:srgbClr val="000000">
                      <a:alpha val="43137"/>
                    </a:srgbClr>
                  </a:outerShdw>
                </a:effectLst>
                <a:latin typeface="Maiandra GD" panose="020E0502030308020204" pitchFamily="34" charset="0"/>
              </a:rPr>
              <a:t>4</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t>
            </a:r>
            <a:r>
              <a:rPr lang="it-IT" sz="3000" dirty="0">
                <a:effectLst>
                  <a:outerShdw blurRad="38100" dist="38100" dir="2700000" algn="tl">
                    <a:srgbClr val="000000">
                      <a:alpha val="43137"/>
                    </a:srgbClr>
                  </a:outerShdw>
                </a:effectLst>
                <a:latin typeface="Maiandra GD" panose="020E0502030308020204" pitchFamily="34" charset="0"/>
              </a:rPr>
              <a:t>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nessuna prova di comprensione scritta di livello B1</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t>
            </a:r>
          </a:p>
          <a:p>
            <a:pPr marL="0" indent="0">
              <a:buNone/>
            </a:pPr>
            <a:r>
              <a:rPr lang="it-IT" sz="3000" dirty="0">
                <a:solidFill>
                  <a:srgbClr val="FF0000"/>
                </a:solidFill>
                <a:effectLst>
                  <a:outerShdw blurRad="38100" dist="38100" dir="2700000" algn="tl">
                    <a:srgbClr val="000000">
                      <a:alpha val="43137"/>
                    </a:srgbClr>
                  </a:outerShdw>
                </a:effectLst>
                <a:latin typeface="Maiandra GD" panose="020E0502030308020204" pitchFamily="34" charset="0"/>
              </a:rPr>
              <a:t>5</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 l’inserimento in un </a:t>
            </a:r>
            <a:r>
              <a:rPr lang="it-IT" sz="3000" dirty="0">
                <a:solidFill>
                  <a:srgbClr val="19F808"/>
                </a:solidFill>
                <a:effectLst>
                  <a:outerShdw blurRad="38100" dist="38100" dir="2700000" algn="tl">
                    <a:srgbClr val="000000">
                      <a:alpha val="43137"/>
                    </a:srgbClr>
                  </a:outerShdw>
                </a:effectLst>
                <a:latin typeface="Maiandra GD" panose="020E0502030308020204" pitchFamily="34" charset="0"/>
              </a:rPr>
              <a:t>gruppo di lettorato </a:t>
            </a:r>
            <a:r>
              <a:rPr lang="it-IT" sz="3000" i="1" dirty="0" err="1">
                <a:solidFill>
                  <a:srgbClr val="19F808"/>
                </a:solidFill>
                <a:effectLst>
                  <a:outerShdw blurRad="38100" dist="38100" dir="2700000" algn="tl">
                    <a:srgbClr val="000000">
                      <a:alpha val="43137"/>
                    </a:srgbClr>
                  </a:outerShdw>
                </a:effectLst>
                <a:latin typeface="Maiandra GD" panose="020E0502030308020204" pitchFamily="34" charset="0"/>
              </a:rPr>
              <a:t>avancé</a:t>
            </a:r>
            <a:r>
              <a:rPr lang="it-IT" sz="3000" dirty="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t>
            </a:r>
          </a:p>
        </p:txBody>
      </p:sp>
      <p:sp>
        <p:nvSpPr>
          <p:cNvPr id="7" name="Titolo 1"/>
          <p:cNvSpPr txBox="1">
            <a:spLocks/>
          </p:cNvSpPr>
          <p:nvPr/>
        </p:nvSpPr>
        <p:spPr>
          <a:xfrm>
            <a:off x="467544" y="116632"/>
            <a:ext cx="8229600" cy="1143000"/>
          </a:xfrm>
          <a:prstGeom prst="rect">
            <a:avLst/>
          </a:prstGeom>
        </p:spPr>
        <p:txBody>
          <a:bodyPr>
            <a:norm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6000" dirty="0" smtClean="0">
                <a:solidFill>
                  <a:srgbClr val="00FFFF"/>
                </a:solidFill>
                <a:effectLst>
                  <a:outerShdw blurRad="38100" dist="38100" dir="2700000" algn="tl">
                    <a:srgbClr val="000000">
                      <a:alpha val="43137"/>
                    </a:srgbClr>
                  </a:outerShdw>
                </a:effectLst>
                <a:latin typeface="Maiandra GD" panose="020E0502030308020204" pitchFamily="34" charset="0"/>
              </a:rPr>
              <a:t>ESABAC</a:t>
            </a:r>
            <a:endParaRPr lang="fr-FR" sz="6000" dirty="0">
              <a:solidFill>
                <a:srgbClr val="00FFFF"/>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391166264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3238" y="3429000"/>
            <a:ext cx="8183562" cy="3240088"/>
          </a:xfrm>
        </p:spPr>
        <p:txBody>
          <a:bodyPr rtlCol="0">
            <a:normAutofit fontScale="90000"/>
          </a:bodyPr>
          <a:lstStyle/>
          <a:p>
            <a:pPr algn="ctr" eaLnBrk="1" fontAlgn="auto" hangingPunct="1">
              <a:spcAft>
                <a:spcPts val="0"/>
              </a:spcAft>
              <a:defRPr/>
            </a:pP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dirty="0" smtClean="0">
                <a:solidFill>
                  <a:schemeClr val="accent3">
                    <a:lumMod val="50000"/>
                  </a:schemeClr>
                </a:solidFill>
                <a:latin typeface="+mn-lt"/>
              </a:rPr>
              <a:t/>
            </a:r>
            <a:br>
              <a:rPr lang="it-IT" dirty="0" smtClean="0">
                <a:solidFill>
                  <a:schemeClr val="accent3">
                    <a:lumMod val="50000"/>
                  </a:schemeClr>
                </a:solidFill>
                <a:latin typeface="+mn-lt"/>
              </a:rPr>
            </a:br>
            <a:r>
              <a:rPr lang="it-IT" dirty="0">
                <a:solidFill>
                  <a:schemeClr val="accent3">
                    <a:lumMod val="50000"/>
                  </a:schemeClr>
                </a:solidFill>
                <a:latin typeface="+mn-lt"/>
              </a:rPr>
              <a:t/>
            </a:r>
            <a:br>
              <a:rPr lang="it-IT" dirty="0">
                <a:solidFill>
                  <a:schemeClr val="accent3">
                    <a:lumMod val="50000"/>
                  </a:schemeClr>
                </a:solidFill>
                <a:latin typeface="+mn-lt"/>
              </a:rPr>
            </a:br>
            <a:r>
              <a:rPr lang="it-IT" sz="3300" dirty="0" smtClean="0">
                <a:latin typeface="Maiandra GD" panose="020E0502030308020204" pitchFamily="34" charset="0"/>
              </a:rPr>
              <a:t>Il corso di studio prepara alla solida conoscenza </a:t>
            </a:r>
            <a:br>
              <a:rPr lang="it-IT" sz="3300" dirty="0" smtClean="0">
                <a:latin typeface="Maiandra GD" panose="020E0502030308020204" pitchFamily="34" charset="0"/>
              </a:rPr>
            </a:br>
            <a:r>
              <a:rPr lang="it-IT" sz="3300" dirty="0" smtClean="0">
                <a:latin typeface="Maiandra GD" panose="020E0502030308020204" pitchFamily="34" charset="0"/>
              </a:rPr>
              <a:t>di </a:t>
            </a:r>
            <a:r>
              <a:rPr lang="it-IT" dirty="0" smtClean="0">
                <a:solidFill>
                  <a:srgbClr val="19F808"/>
                </a:solidFill>
                <a:latin typeface="Maiandra GD" panose="020E0502030308020204" pitchFamily="34" charset="0"/>
              </a:rPr>
              <a:t>2</a:t>
            </a:r>
            <a:r>
              <a:rPr lang="it-IT" sz="3300" dirty="0" smtClean="0">
                <a:solidFill>
                  <a:srgbClr val="19F808"/>
                </a:solidFill>
                <a:latin typeface="Maiandra GD" panose="020E0502030308020204" pitchFamily="34" charset="0"/>
              </a:rPr>
              <a:t> lingue straniere </a:t>
            </a:r>
            <a:r>
              <a:rPr lang="it-IT" sz="3300" dirty="0" smtClean="0">
                <a:solidFill>
                  <a:schemeClr val="accent3">
                    <a:lumMod val="50000"/>
                  </a:schemeClr>
                </a:solidFill>
                <a:latin typeface="Maiandra GD" panose="020E0502030308020204" pitchFamily="34" charset="0"/>
              </a:rPr>
              <a:t/>
            </a:r>
            <a:br>
              <a:rPr lang="it-IT" sz="3300" dirty="0" smtClean="0">
                <a:solidFill>
                  <a:schemeClr val="accent3">
                    <a:lumMod val="50000"/>
                  </a:schemeClr>
                </a:solidFill>
                <a:latin typeface="Maiandra GD" panose="020E0502030308020204" pitchFamily="34" charset="0"/>
              </a:rPr>
            </a:br>
            <a:r>
              <a:rPr lang="it-IT" sz="3300" dirty="0" smtClean="0">
                <a:latin typeface="Maiandra GD" panose="020E0502030308020204" pitchFamily="34" charset="0"/>
              </a:rPr>
              <a:t>una</a:t>
            </a:r>
            <a:r>
              <a:rPr lang="it-IT" sz="3300" dirty="0" smtClean="0">
                <a:solidFill>
                  <a:schemeClr val="accent3">
                    <a:lumMod val="50000"/>
                  </a:schemeClr>
                </a:solidFill>
                <a:latin typeface="Maiandra GD" panose="020E0502030308020204" pitchFamily="34" charset="0"/>
              </a:rPr>
              <a:t> </a:t>
            </a:r>
            <a:r>
              <a:rPr lang="it-IT" sz="3300" dirty="0" smtClean="0">
                <a:solidFill>
                  <a:srgbClr val="19F808"/>
                </a:solidFill>
                <a:latin typeface="Maiandra GD" panose="020E0502030308020204" pitchFamily="34" charset="0"/>
              </a:rPr>
              <a:t>terza lingua sarà studiata per tre anni da 6 </a:t>
            </a:r>
            <a:r>
              <a:rPr lang="it-IT" sz="3300" dirty="0" err="1" smtClean="0">
                <a:solidFill>
                  <a:srgbClr val="19F808"/>
                </a:solidFill>
                <a:latin typeface="Maiandra GD" panose="020E0502030308020204" pitchFamily="34" charset="0"/>
              </a:rPr>
              <a:t>cfu</a:t>
            </a:r>
            <a:r>
              <a:rPr lang="it-IT" sz="3300" dirty="0" smtClean="0">
                <a:solidFill>
                  <a:srgbClr val="FF0000"/>
                </a:solidFill>
                <a:latin typeface="Maiandra GD" panose="020E0502030308020204" pitchFamily="34" charset="0"/>
              </a:rPr>
              <a:t/>
            </a:r>
            <a:br>
              <a:rPr lang="it-IT" sz="3300" dirty="0" smtClean="0">
                <a:solidFill>
                  <a:srgbClr val="FF0000"/>
                </a:solidFill>
                <a:latin typeface="Maiandra GD" panose="020E0502030308020204" pitchFamily="34" charset="0"/>
              </a:rPr>
            </a:br>
            <a:r>
              <a:rPr lang="it-IT" sz="3300" dirty="0" smtClean="0">
                <a:solidFill>
                  <a:srgbClr val="FF0000"/>
                </a:solidFill>
                <a:latin typeface="Maiandra GD" panose="020E0502030308020204" pitchFamily="34" charset="0"/>
              </a:rPr>
              <a:t/>
            </a:r>
            <a:br>
              <a:rPr lang="it-IT" sz="3300" dirty="0" smtClean="0">
                <a:solidFill>
                  <a:srgbClr val="FF0000"/>
                </a:solidFill>
                <a:latin typeface="Maiandra GD" panose="020E0502030308020204" pitchFamily="34" charset="0"/>
              </a:rPr>
            </a:br>
            <a:r>
              <a:rPr lang="it-IT" sz="3300" dirty="0" smtClean="0">
                <a:latin typeface="Maiandra GD" panose="020E0502030308020204" pitchFamily="34" charset="0"/>
              </a:rPr>
              <a:t>È il corso di laurea adatto per chi vuole aprirsi le porte ad un futuro da </a:t>
            </a:r>
            <a:br>
              <a:rPr lang="it-IT" sz="3300" dirty="0" smtClean="0">
                <a:latin typeface="Maiandra GD" panose="020E0502030308020204" pitchFamily="34" charset="0"/>
              </a:rPr>
            </a:br>
            <a:r>
              <a:rPr lang="it-IT" sz="3300" dirty="0" smtClean="0">
                <a:solidFill>
                  <a:srgbClr val="19F808"/>
                </a:solidFill>
                <a:latin typeface="Maiandra GD" panose="020E0502030308020204" pitchFamily="34" charset="0"/>
              </a:rPr>
              <a:t>mediatore culturale, insegnante, </a:t>
            </a:r>
            <a:br>
              <a:rPr lang="it-IT" sz="3300" dirty="0" smtClean="0">
                <a:solidFill>
                  <a:srgbClr val="19F808"/>
                </a:solidFill>
                <a:latin typeface="Maiandra GD" panose="020E0502030308020204" pitchFamily="34" charset="0"/>
              </a:rPr>
            </a:br>
            <a:r>
              <a:rPr lang="it-IT" sz="3300" dirty="0" smtClean="0">
                <a:solidFill>
                  <a:srgbClr val="19F808"/>
                </a:solidFill>
                <a:latin typeface="Maiandra GD" panose="020E0502030308020204" pitchFamily="34" charset="0"/>
              </a:rPr>
              <a:t>traduttore, interprete, guida…</a:t>
            </a:r>
            <a:br>
              <a:rPr lang="it-IT" sz="3300" dirty="0" smtClean="0">
                <a:solidFill>
                  <a:srgbClr val="19F808"/>
                </a:solidFill>
                <a:latin typeface="Maiandra GD" panose="020E0502030308020204" pitchFamily="34" charset="0"/>
              </a:rPr>
            </a:br>
            <a:r>
              <a:rPr lang="it-IT" sz="3300" dirty="0" smtClean="0">
                <a:solidFill>
                  <a:schemeClr val="accent3">
                    <a:lumMod val="50000"/>
                  </a:schemeClr>
                </a:solidFill>
                <a:latin typeface="Maiandra GD" panose="020E0502030308020204" pitchFamily="34" charset="0"/>
              </a:rPr>
              <a:t/>
            </a:r>
            <a:br>
              <a:rPr lang="it-IT" sz="3300" dirty="0" smtClean="0">
                <a:solidFill>
                  <a:schemeClr val="accent3">
                    <a:lumMod val="50000"/>
                  </a:schemeClr>
                </a:solidFill>
                <a:latin typeface="Maiandra GD" panose="020E0502030308020204" pitchFamily="34" charset="0"/>
              </a:rPr>
            </a:br>
            <a:r>
              <a:rPr lang="it-IT" sz="3300" dirty="0" smtClean="0">
                <a:latin typeface="Maiandra GD" panose="020E0502030308020204" pitchFamily="34" charset="0"/>
              </a:rPr>
              <a:t>Unisce alla conoscenza delle lingue una </a:t>
            </a:r>
            <a:r>
              <a:rPr lang="it-IT" sz="3300" dirty="0" smtClean="0">
                <a:solidFill>
                  <a:srgbClr val="19F808"/>
                </a:solidFill>
                <a:latin typeface="Maiandra GD" panose="020E0502030308020204" pitchFamily="34" charset="0"/>
              </a:rPr>
              <a:t>preparazione di tipo letterario, storico, giuridico-sociale</a:t>
            </a:r>
            <a:br>
              <a:rPr lang="it-IT" sz="3300" dirty="0" smtClean="0">
                <a:solidFill>
                  <a:srgbClr val="19F808"/>
                </a:solidFill>
                <a:latin typeface="Maiandra GD" panose="020E0502030308020204" pitchFamily="34" charset="0"/>
              </a:rPr>
            </a:br>
            <a:endParaRPr lang="it-IT" sz="3300" dirty="0">
              <a:solidFill>
                <a:srgbClr val="19F808"/>
              </a:solidFill>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normAutofit/>
          </a:bodyPr>
          <a:lstStyle/>
          <a:p>
            <a:pPr eaLnBrk="1" fontAlgn="auto" hangingPunct="1">
              <a:spcAft>
                <a:spcPts val="0"/>
              </a:spcAft>
              <a:defRPr/>
            </a:pPr>
            <a:endParaRPr lang="it-IT" dirty="0">
              <a:solidFill>
                <a:schemeClr val="accent1">
                  <a:tint val="88000"/>
                  <a:satMod val="150000"/>
                </a:schemeClr>
              </a:solidFill>
            </a:endParaRPr>
          </a:p>
        </p:txBody>
      </p:sp>
      <p:pic>
        <p:nvPicPr>
          <p:cNvPr id="17411" name="Segnaposto contenuto 7" descr="niqab-velo-donna-araba_290x435.jpg"/>
          <p:cNvPicPr>
            <a:picLocks noGrp="1" noChangeAspect="1"/>
          </p:cNvPicPr>
          <p:nvPr>
            <p:ph idx="1"/>
          </p:nvPr>
        </p:nvPicPr>
        <p:blipFill>
          <a:blip r:embed="rId2" cstate="print"/>
          <a:srcRect/>
          <a:stretch>
            <a:fillRect/>
          </a:stretch>
        </p:blipFill>
        <p:spPr>
          <a:xfrm>
            <a:off x="571500" y="571500"/>
            <a:ext cx="1919288" cy="2879725"/>
          </a:xfrm>
          <a:ln w="28575">
            <a:solidFill>
              <a:schemeClr val="tx2"/>
            </a:solidFill>
          </a:ln>
        </p:spPr>
      </p:pic>
      <p:pic>
        <p:nvPicPr>
          <p:cNvPr id="18436" name="Picture 2" descr="C:\Documents and Settings\fabrizio\Desktop\Progetto LINGUE &amp; PROFESSIONI\Locandina PLURILINGUISMO RG\locandina colloque RG\fotoprog_0123.jpg"/>
          <p:cNvPicPr>
            <a:picLocks noChangeAspect="1" noChangeArrowheads="1"/>
          </p:cNvPicPr>
          <p:nvPr/>
        </p:nvPicPr>
        <p:blipFill>
          <a:blip r:embed="rId3" cstate="print">
            <a:extLst/>
          </a:blip>
          <a:srcRect/>
          <a:stretch>
            <a:fillRect/>
          </a:stretch>
        </p:blipFill>
        <p:spPr bwMode="auto">
          <a:xfrm>
            <a:off x="4071938" y="571500"/>
            <a:ext cx="4448175" cy="2952750"/>
          </a:xfrm>
          <a:prstGeom prst="rect">
            <a:avLst/>
          </a:prstGeom>
          <a:noFill/>
          <a:ln w="28575">
            <a:solidFill>
              <a:srgbClr val="00B0F0"/>
            </a:solidFill>
            <a:miter lim="800000"/>
            <a:headEnd/>
            <a:tailEnd/>
          </a:ln>
          <a:effectLst>
            <a:reflection blurRad="6350" stA="50000" endA="275" endPos="40000" dist="101600" dir="5400000" sy="-100000" algn="bl" rotWithShape="0"/>
          </a:effectLst>
          <a:extLst/>
        </p:spPr>
      </p:pic>
      <p:pic>
        <p:nvPicPr>
          <p:cNvPr id="17413" name="Picture 4" descr="C:\Documents and Settings\fabrizio\Desktop\Progetto LINGUE &amp; PROFESSIONI\Locandina PLURILINGUISMO RG\locandina colloque RG\Sabaa_Nissan_Militiaman.jpg"/>
          <p:cNvPicPr>
            <a:picLocks noChangeAspect="1" noChangeArrowheads="1"/>
          </p:cNvPicPr>
          <p:nvPr/>
        </p:nvPicPr>
        <p:blipFill>
          <a:blip r:embed="rId4" cstate="print"/>
          <a:srcRect/>
          <a:stretch>
            <a:fillRect/>
          </a:stretch>
        </p:blipFill>
        <p:spPr bwMode="auto">
          <a:xfrm>
            <a:off x="5929313" y="2643188"/>
            <a:ext cx="2589212" cy="3500437"/>
          </a:xfrm>
          <a:prstGeom prst="rect">
            <a:avLst/>
          </a:prstGeom>
          <a:noFill/>
          <a:ln w="28575">
            <a:solidFill>
              <a:schemeClr val="tx2"/>
            </a:solidFill>
            <a:miter lim="800000"/>
            <a:headEnd/>
            <a:tailEnd/>
          </a:ln>
        </p:spPr>
      </p:pic>
      <p:pic>
        <p:nvPicPr>
          <p:cNvPr id="17414" name="Picture 5" descr="C:\Documents and Settings\fabrizio\Desktop\Progetto LINGUE &amp; PROFESSIONI\Locandina PLURILINGUISMO RG\locandina colloque RG\africano.jpg"/>
          <p:cNvPicPr>
            <a:picLocks noChangeAspect="1" noChangeArrowheads="1"/>
          </p:cNvPicPr>
          <p:nvPr/>
        </p:nvPicPr>
        <p:blipFill>
          <a:blip r:embed="rId5" cstate="print"/>
          <a:srcRect/>
          <a:stretch>
            <a:fillRect/>
          </a:stretch>
        </p:blipFill>
        <p:spPr bwMode="auto">
          <a:xfrm>
            <a:off x="2500313" y="571500"/>
            <a:ext cx="1635125" cy="2447925"/>
          </a:xfrm>
          <a:prstGeom prst="rect">
            <a:avLst/>
          </a:prstGeom>
          <a:noFill/>
          <a:ln w="9525">
            <a:noFill/>
            <a:miter lim="800000"/>
            <a:headEnd/>
            <a:tailEnd/>
          </a:ln>
        </p:spPr>
      </p:pic>
      <p:pic>
        <p:nvPicPr>
          <p:cNvPr id="17415" name="Picture 6" descr="C:\Documents and Settings\fabrizio\Desktop\Progetto LINGUE &amp; PROFESSIONI\Locandina PLURILINGUISMO RG\locandina colloque RG\bambini giapponesi.jpg"/>
          <p:cNvPicPr>
            <a:picLocks noChangeAspect="1" noChangeArrowheads="1"/>
          </p:cNvPicPr>
          <p:nvPr/>
        </p:nvPicPr>
        <p:blipFill>
          <a:blip r:embed="rId6" cstate="print"/>
          <a:srcRect/>
          <a:stretch>
            <a:fillRect/>
          </a:stretch>
        </p:blipFill>
        <p:spPr bwMode="auto">
          <a:xfrm>
            <a:off x="571500" y="3429000"/>
            <a:ext cx="4068763" cy="2700338"/>
          </a:xfrm>
          <a:prstGeom prst="rect">
            <a:avLst/>
          </a:prstGeom>
          <a:noFill/>
          <a:ln w="28575">
            <a:solidFill>
              <a:srgbClr val="FFFF00"/>
            </a:solidFill>
            <a:miter lim="800000"/>
            <a:headEnd/>
            <a:tailEnd/>
          </a:ln>
        </p:spPr>
      </p:pic>
      <p:pic>
        <p:nvPicPr>
          <p:cNvPr id="17416" name="Picture 7" descr="C:\Documents and Settings\fabrizio\Desktop\Progetto LINGUE &amp; PROFESSIONI\Locandina PLURILINGUISMO RG\locandina colloque RG\5676194419_35a89311b1.jpg"/>
          <p:cNvPicPr>
            <a:picLocks noChangeAspect="1" noChangeArrowheads="1"/>
          </p:cNvPicPr>
          <p:nvPr/>
        </p:nvPicPr>
        <p:blipFill>
          <a:blip r:embed="rId7" cstate="print"/>
          <a:srcRect/>
          <a:stretch>
            <a:fillRect/>
          </a:stretch>
        </p:blipFill>
        <p:spPr bwMode="auto">
          <a:xfrm>
            <a:off x="3429000" y="4214813"/>
            <a:ext cx="2540000" cy="1905000"/>
          </a:xfrm>
          <a:prstGeom prst="rect">
            <a:avLst/>
          </a:prstGeom>
          <a:noFill/>
          <a:ln w="9525">
            <a:noFill/>
            <a:miter lim="800000"/>
            <a:headEnd/>
            <a:tailEnd/>
          </a:ln>
        </p:spPr>
      </p:pic>
      <p:pic>
        <p:nvPicPr>
          <p:cNvPr id="17417" name="Picture 3" descr="C:\Documents and Settings\fabrizio\Desktop\Progetto LINGUE &amp; PROFESSIONI\Locandina PLURILINGUISMO RG\locandina colloque RG\popolazione_cinese.jpg"/>
          <p:cNvPicPr>
            <a:picLocks noChangeAspect="1" noChangeArrowheads="1"/>
          </p:cNvPicPr>
          <p:nvPr/>
        </p:nvPicPr>
        <p:blipFill>
          <a:blip r:embed="rId8" cstate="print"/>
          <a:srcRect/>
          <a:stretch>
            <a:fillRect/>
          </a:stretch>
        </p:blipFill>
        <p:spPr bwMode="auto">
          <a:xfrm>
            <a:off x="2500313" y="2428875"/>
            <a:ext cx="3462337" cy="2339975"/>
          </a:xfrm>
          <a:prstGeom prst="rect">
            <a:avLst/>
          </a:prstGeom>
          <a:noFill/>
          <a:ln w="28575">
            <a:solidFill>
              <a:srgbClr val="19F808"/>
            </a:solid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6200000">
            <a:off x="-2806699" y="2987675"/>
            <a:ext cx="6686550" cy="714375"/>
          </a:xfrm>
        </p:spPr>
        <p:txBody>
          <a:bodyPr rtlCol="0">
            <a:noAutofit/>
          </a:bodyPr>
          <a:lstStyle/>
          <a:p>
            <a:pPr algn="ctr" eaLnBrk="1" fontAlgn="auto" hangingPunct="1">
              <a:spcAft>
                <a:spcPts val="0"/>
              </a:spcAft>
              <a:defRPr/>
            </a:pPr>
            <a:r>
              <a:rPr lang="it-IT" sz="4400" dirty="0" smtClean="0">
                <a:effectLst>
                  <a:outerShdw blurRad="38100" dist="38100" dir="2700000" algn="tl">
                    <a:srgbClr val="000000">
                      <a:alpha val="43137"/>
                    </a:srgbClr>
                  </a:outerShdw>
                </a:effectLst>
                <a:latin typeface="Maiandra GD" panose="020E0502030308020204" pitchFamily="34" charset="0"/>
              </a:rPr>
              <a:t>Il piano di studi</a:t>
            </a:r>
            <a:endParaRPr lang="it-IT" sz="4400" dirty="0">
              <a:effectLst>
                <a:outerShdw blurRad="38100" dist="38100" dir="2700000" algn="tl">
                  <a:srgbClr val="000000">
                    <a:alpha val="43137"/>
                  </a:srgbClr>
                </a:outerShdw>
              </a:effectLst>
              <a:latin typeface="Maiandra GD" panose="020E0502030308020204" pitchFamily="34" charset="0"/>
            </a:endParaRPr>
          </a:p>
        </p:txBody>
      </p:sp>
      <p:pic>
        <p:nvPicPr>
          <p:cNvPr id="19459" name="Picture 2" descr="C:\Documents and Settings\fabrizio\Desktop\RUOLO 2011\Relazione finale\école photo\scuola800.jpg"/>
          <p:cNvPicPr>
            <a:picLocks noChangeAspect="1" noChangeArrowheads="1"/>
          </p:cNvPicPr>
          <p:nvPr/>
        </p:nvPicPr>
        <p:blipFill>
          <a:blip r:embed="rId2" cstate="print"/>
          <a:srcRect/>
          <a:stretch>
            <a:fillRect/>
          </a:stretch>
        </p:blipFill>
        <p:spPr bwMode="auto">
          <a:xfrm>
            <a:off x="971550" y="327025"/>
            <a:ext cx="4202113" cy="5976938"/>
          </a:xfrm>
          <a:prstGeom prst="rect">
            <a:avLst/>
          </a:prstGeom>
          <a:ln w="38100">
            <a:noFill/>
            <a:miter lim="800000"/>
            <a:headEnd/>
            <a:tailEnd/>
          </a:ln>
          <a:effectLst>
            <a:outerShdw blurRad="292100" dist="139700" dir="2700000" algn="tl" rotWithShape="0">
              <a:srgbClr val="333333">
                <a:alpha val="65000"/>
              </a:srgbClr>
            </a:outerShdw>
          </a:effectLst>
          <a:extLst/>
        </p:spPr>
      </p:pic>
      <p:sp>
        <p:nvSpPr>
          <p:cNvPr id="6" name="CasellaDiTesto 5"/>
          <p:cNvSpPr txBox="1"/>
          <p:nvPr/>
        </p:nvSpPr>
        <p:spPr>
          <a:xfrm>
            <a:off x="4913313" y="1936750"/>
            <a:ext cx="4230687" cy="2738438"/>
          </a:xfrm>
          <a:prstGeom prst="rect">
            <a:avLst/>
          </a:prstGeom>
          <a:noFill/>
        </p:spPr>
        <p:txBody>
          <a:bodyPr>
            <a:spAutoFit/>
          </a:bodyPr>
          <a:lstStyle/>
          <a:p>
            <a:pPr algn="ctr">
              <a:defRPr/>
            </a:pPr>
            <a:r>
              <a:rPr lang="it-IT" sz="2800" dirty="0">
                <a:solidFill>
                  <a:srgbClr val="FFC000"/>
                </a:solidFill>
                <a:latin typeface="Maiandra GD" panose="020E0502030308020204" pitchFamily="34" charset="0"/>
              </a:rPr>
              <a:t>Corso di Laurea </a:t>
            </a:r>
            <a:r>
              <a:rPr lang="it-IT" sz="2400" dirty="0">
                <a:solidFill>
                  <a:srgbClr val="FFC000"/>
                </a:solidFill>
                <a:latin typeface="Maiandra GD" panose="020E0502030308020204" pitchFamily="34" charset="0"/>
              </a:rPr>
              <a:t>in</a:t>
            </a:r>
            <a:r>
              <a:rPr lang="it-IT" sz="2800" dirty="0">
                <a:solidFill>
                  <a:srgbClr val="FFC000"/>
                </a:solidFill>
                <a:latin typeface="Maiandra GD" panose="020E0502030308020204" pitchFamily="34" charset="0"/>
              </a:rPr>
              <a:t> </a:t>
            </a:r>
          </a:p>
          <a:p>
            <a:pPr algn="ctr">
              <a:defRPr/>
            </a:pPr>
            <a:r>
              <a:rPr lang="it-IT" sz="4800" dirty="0">
                <a:solidFill>
                  <a:srgbClr val="19F808"/>
                </a:solidFill>
                <a:effectLst>
                  <a:outerShdw blurRad="38100" dist="38100" dir="2700000" algn="tl">
                    <a:srgbClr val="000000">
                      <a:alpha val="43137"/>
                    </a:srgbClr>
                  </a:outerShdw>
                </a:effectLst>
                <a:latin typeface="Maiandra GD" panose="020E0502030308020204" pitchFamily="34" charset="0"/>
              </a:rPr>
              <a:t>Mediazione Linguistica </a:t>
            </a:r>
            <a:r>
              <a:rPr lang="it-IT" sz="4800" dirty="0">
                <a:solidFill>
                  <a:srgbClr val="00FFFF"/>
                </a:solidFill>
                <a:effectLst>
                  <a:outerShdw blurRad="38100" dist="38100" dir="2700000" algn="tl">
                    <a:srgbClr val="000000">
                      <a:alpha val="43137"/>
                    </a:srgbClr>
                  </a:outerShdw>
                </a:effectLst>
                <a:latin typeface="Maiandra GD" panose="020E0502030308020204" pitchFamily="34" charset="0"/>
              </a:rPr>
              <a:t>&amp;</a:t>
            </a:r>
            <a:r>
              <a:rPr lang="it-IT" sz="4800" dirty="0">
                <a:solidFill>
                  <a:srgbClr val="FFFF00"/>
                </a:solidFill>
                <a:effectLst>
                  <a:outerShdw blurRad="38100" dist="38100" dir="2700000" algn="tl">
                    <a:srgbClr val="000000">
                      <a:alpha val="43137"/>
                    </a:srgbClr>
                  </a:outerShdw>
                </a:effectLst>
                <a:latin typeface="Maiandra GD" panose="020E0502030308020204" pitchFamily="34" charset="0"/>
              </a:rPr>
              <a:t> </a:t>
            </a:r>
            <a:r>
              <a:rPr lang="it-IT" sz="4800" dirty="0">
                <a:solidFill>
                  <a:srgbClr val="19F808"/>
                </a:solidFill>
                <a:effectLst>
                  <a:outerShdw blurRad="38100" dist="38100" dir="2700000" algn="tl">
                    <a:srgbClr val="000000">
                      <a:alpha val="43137"/>
                    </a:srgbClr>
                  </a:outerShdw>
                </a:effectLst>
                <a:latin typeface="Maiandra GD" panose="020E0502030308020204" pitchFamily="34" charset="0"/>
              </a:rPr>
              <a:t>Interculturale</a:t>
            </a:r>
            <a:endParaRPr lang="it-IT" sz="4400" dirty="0">
              <a:solidFill>
                <a:srgbClr val="19F808"/>
              </a:solidFill>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171450"/>
            <a:ext cx="8183562" cy="1008063"/>
          </a:xfrm>
        </p:spPr>
        <p:txBody>
          <a:bodyPr rtlCol="0">
            <a:normAutofit/>
          </a:bodyPr>
          <a:lstStyle/>
          <a:p>
            <a:pPr algn="ctr" eaLnBrk="1" fontAlgn="auto" hangingPunct="1">
              <a:spcAft>
                <a:spcPts val="0"/>
              </a:spcAft>
              <a:defRPr/>
            </a:pPr>
            <a:r>
              <a:rPr lang="it-IT" b="1" dirty="0" smtClean="0">
                <a:solidFill>
                  <a:srgbClr val="00FFFF"/>
                </a:solidFill>
                <a:effectLst>
                  <a:outerShdw blurRad="38100" dist="38100" dir="2700000" algn="tl">
                    <a:srgbClr val="000000">
                      <a:alpha val="43137"/>
                    </a:srgbClr>
                  </a:outerShdw>
                </a:effectLst>
                <a:latin typeface="Maiandra GD" panose="020E0502030308020204" pitchFamily="34" charset="0"/>
              </a:rPr>
              <a:t>1° anno</a:t>
            </a: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 </a:t>
            </a:r>
            <a:r>
              <a:rPr lang="it-IT" sz="2800" dirty="0" smtClean="0">
                <a:solidFill>
                  <a:srgbClr val="00B0F0"/>
                </a:solidFill>
                <a:effectLst>
                  <a:outerShdw blurRad="38100" dist="38100" dir="2700000" algn="tl">
                    <a:srgbClr val="000000">
                      <a:alpha val="43137"/>
                    </a:srgbClr>
                  </a:outerShdw>
                </a:effectLst>
                <a:latin typeface="Maiandra GD" panose="020E0502030308020204" pitchFamily="34" charset="0"/>
              </a:rPr>
              <a:t>|</a:t>
            </a:r>
            <a:r>
              <a:rPr lang="it-IT" sz="2800" dirty="0" smtClean="0">
                <a:effectLst>
                  <a:outerShdw blurRad="38100" dist="38100" dir="2700000" algn="tl">
                    <a:srgbClr val="000000">
                      <a:alpha val="43137"/>
                    </a:srgbClr>
                  </a:outerShdw>
                </a:effectLst>
                <a:latin typeface="Maiandra GD" panose="020E0502030308020204" pitchFamily="34" charset="0"/>
              </a:rPr>
              <a:t> </a:t>
            </a:r>
            <a:r>
              <a:rPr lang="it-IT" sz="3200" dirty="0" smtClean="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60 crediti</a:t>
            </a:r>
            <a:endParaRPr lang="it-IT" sz="44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371729717"/>
              </p:ext>
            </p:extLst>
          </p:nvPr>
        </p:nvGraphicFramePr>
        <p:xfrm>
          <a:off x="0" y="981075"/>
          <a:ext cx="9144000" cy="5205955"/>
        </p:xfrm>
        <a:graphic>
          <a:graphicData uri="http://schemas.openxmlformats.org/drawingml/2006/table">
            <a:tbl>
              <a:tblPr firstRow="1" bandRow="1">
                <a:tableStyleId>{073A0DAA-6AF3-43AB-8588-CEC1D06C72B9}</a:tableStyleId>
              </a:tblPr>
              <a:tblGrid>
                <a:gridCol w="8388424"/>
                <a:gridCol w="755576"/>
              </a:tblGrid>
              <a:tr h="503161">
                <a:tc>
                  <a:txBody>
                    <a:bodyPr/>
                    <a:lstStyle/>
                    <a:p>
                      <a:pPr algn="ctr"/>
                      <a:r>
                        <a:rPr lang="it-IT" sz="2400" dirty="0" smtClean="0">
                          <a:solidFill>
                            <a:schemeClr val="accent2">
                              <a:lumMod val="60000"/>
                              <a:lumOff val="40000"/>
                            </a:schemeClr>
                          </a:solidFill>
                          <a:latin typeface="Maiandra GD" panose="020E0502030308020204" pitchFamily="34" charset="0"/>
                        </a:rPr>
                        <a:t>Insegnamenti</a:t>
                      </a:r>
                      <a:endParaRPr lang="it-IT" sz="2400" dirty="0">
                        <a:solidFill>
                          <a:schemeClr val="accent2">
                            <a:lumMod val="60000"/>
                            <a:lumOff val="40000"/>
                          </a:schemeClr>
                        </a:solidFill>
                        <a:latin typeface="Maiandra GD" panose="020E0502030308020204" pitchFamily="34" charset="0"/>
                      </a:endParaRPr>
                    </a:p>
                  </a:txBody>
                  <a:tcPr marL="91439" marR="91439" marT="45729" marB="45729"/>
                </a:tc>
                <a:tc>
                  <a:txBody>
                    <a:bodyPr/>
                    <a:lstStyle/>
                    <a:p>
                      <a:pPr algn="ctr"/>
                      <a:r>
                        <a:rPr lang="it-IT" sz="1800" dirty="0" smtClean="0">
                          <a:solidFill>
                            <a:srgbClr val="FFFFFF"/>
                          </a:solidFill>
                        </a:rPr>
                        <a:t>CFU</a:t>
                      </a:r>
                      <a:endParaRPr lang="it-IT" sz="1800" dirty="0">
                        <a:solidFill>
                          <a:srgbClr val="FFFFFF"/>
                        </a:solidFill>
                        <a:latin typeface="Maiandra GD" panose="020E0502030308020204" pitchFamily="34" charset="0"/>
                      </a:endParaRPr>
                    </a:p>
                  </a:txBody>
                  <a:tcPr marL="91439" marR="91439" marT="45729" marB="45729"/>
                </a:tc>
              </a:tr>
              <a:tr h="1106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  Lingua e Traduzione  </a:t>
                      </a:r>
                      <a:r>
                        <a:rPr lang="it-IT" sz="2000" baseline="0" dirty="0" smtClean="0">
                          <a:solidFill>
                            <a:schemeClr val="bg1">
                              <a:lumMod val="50000"/>
                            </a:schemeClr>
                          </a:solidFill>
                          <a:latin typeface="Maiandra GD" panose="020E0502030308020204" pitchFamily="34" charset="0"/>
                        </a:rPr>
                        <a:t>(scritto e orale) a scelta tra: inglese*, angloamericana*, francese, spagnola, tedesca, portoghese-brasiliana, araba, giapponese e cinese</a:t>
                      </a:r>
                      <a:endParaRPr lang="it-IT" sz="2000" i="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525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  Lingua e Traduzione </a:t>
                      </a:r>
                      <a:r>
                        <a:rPr lang="it-IT" sz="2000" baseline="0" dirty="0" smtClean="0">
                          <a:solidFill>
                            <a:schemeClr val="bg1">
                              <a:lumMod val="50000"/>
                            </a:schemeClr>
                          </a:solidFill>
                          <a:latin typeface="Maiandra GD" panose="020E0502030308020204" pitchFamily="34" charset="0"/>
                        </a:rPr>
                        <a:t>(scritto e orale) </a:t>
                      </a:r>
                      <a:endParaRPr lang="it-IT" sz="200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525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III Lingua e Traduzione </a:t>
                      </a:r>
                      <a:r>
                        <a:rPr lang="it-IT" sz="2000" baseline="0" dirty="0" smtClean="0">
                          <a:solidFill>
                            <a:schemeClr val="bg1">
                              <a:lumMod val="50000"/>
                            </a:schemeClr>
                          </a:solidFill>
                          <a:latin typeface="Maiandra GD" panose="020E0502030308020204" pitchFamily="34" charset="0"/>
                        </a:rPr>
                        <a:t>(scritto e orale</a:t>
                      </a:r>
                      <a:r>
                        <a:rPr lang="it-IT" sz="2000" baseline="0" dirty="0" smtClean="0">
                          <a:solidFill>
                            <a:schemeClr val="bg1">
                              <a:lumMod val="50000"/>
                            </a:schemeClr>
                          </a:solidFill>
                          <a:latin typeface="Maiandra GD" panose="020E0502030308020204" pitchFamily="34" charset="0"/>
                        </a:rPr>
                        <a:t>), </a:t>
                      </a:r>
                      <a:r>
                        <a:rPr lang="it-IT" sz="2000" baseline="0" dirty="0" smtClean="0">
                          <a:solidFill>
                            <a:schemeClr val="bg1">
                              <a:lumMod val="50000"/>
                            </a:schemeClr>
                          </a:solidFill>
                          <a:latin typeface="Maiandra GD" panose="020E0502030308020204" pitchFamily="34" charset="0"/>
                        </a:rPr>
                        <a:t>Lingua </a:t>
                      </a:r>
                      <a:r>
                        <a:rPr lang="it-IT" sz="2000" baseline="0" dirty="0" smtClean="0">
                          <a:solidFill>
                            <a:schemeClr val="bg1">
                              <a:lumMod val="50000"/>
                            </a:schemeClr>
                          </a:solidFill>
                          <a:latin typeface="Maiandra GD" panose="020E0502030308020204" pitchFamily="34" charset="0"/>
                        </a:rPr>
                        <a:t>italiana, </a:t>
                      </a:r>
                      <a:r>
                        <a:rPr lang="it-IT" sz="2000" baseline="0" dirty="0" smtClean="0">
                          <a:solidFill>
                            <a:schemeClr val="bg1">
                              <a:lumMod val="50000"/>
                            </a:schemeClr>
                          </a:solidFill>
                          <a:latin typeface="Maiandra GD" panose="020E0502030308020204" pitchFamily="34" charset="0"/>
                        </a:rPr>
                        <a:t>Storia </a:t>
                      </a:r>
                      <a:r>
                        <a:rPr lang="it-IT" sz="2000" baseline="0" dirty="0" smtClean="0">
                          <a:solidFill>
                            <a:schemeClr val="bg1">
                              <a:lumMod val="50000"/>
                            </a:schemeClr>
                          </a:solidFill>
                          <a:latin typeface="Maiandra GD" panose="020E0502030308020204" pitchFamily="34" charset="0"/>
                        </a:rPr>
                        <a:t>dell’arte o Lingua dei segni italiana 1 (LIS)</a:t>
                      </a:r>
                      <a:endParaRPr lang="it-IT" sz="200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6</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525782">
                <a:tc>
                  <a:txBody>
                    <a:bodyPr/>
                    <a:lstStyle/>
                    <a:p>
                      <a:r>
                        <a:rPr lang="it-IT" sz="2000" dirty="0" smtClean="0">
                          <a:solidFill>
                            <a:schemeClr val="bg1">
                              <a:lumMod val="50000"/>
                            </a:schemeClr>
                          </a:solidFill>
                          <a:latin typeface="Maiandra GD" panose="020E0502030308020204" pitchFamily="34" charset="0"/>
                        </a:rPr>
                        <a:t>Letteratura italiana</a:t>
                      </a:r>
                      <a:endParaRPr lang="it-IT" sz="200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503161">
                <a:tc>
                  <a:txBody>
                    <a:bodyPr/>
                    <a:lstStyle/>
                    <a:p>
                      <a:r>
                        <a:rPr lang="it-IT" sz="2000" dirty="0" smtClean="0">
                          <a:solidFill>
                            <a:schemeClr val="bg1">
                              <a:lumMod val="50000"/>
                            </a:schemeClr>
                          </a:solidFill>
                          <a:latin typeface="Maiandra GD" panose="020E0502030308020204" pitchFamily="34" charset="0"/>
                        </a:rPr>
                        <a:t>Linguistica generale</a:t>
                      </a:r>
                      <a:endParaRPr lang="it-IT" sz="200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814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chemeClr val="bg1">
                              <a:lumMod val="50000"/>
                            </a:schemeClr>
                          </a:solidFill>
                          <a:latin typeface="Maiandra GD" panose="020E0502030308020204" pitchFamily="34" charset="0"/>
                        </a:rPr>
                        <a:t>A scelta</a:t>
                      </a:r>
                      <a:r>
                        <a:rPr lang="it-IT" sz="2000" baseline="0" dirty="0" smtClean="0">
                          <a:solidFill>
                            <a:schemeClr val="bg1">
                              <a:lumMod val="50000"/>
                            </a:schemeClr>
                          </a:solidFill>
                          <a:latin typeface="Maiandra GD" panose="020E0502030308020204" pitchFamily="34" charset="0"/>
                        </a:rPr>
                        <a:t> tra: </a:t>
                      </a:r>
                      <a:r>
                        <a:rPr lang="it-IT" sz="2000" dirty="0" smtClean="0">
                          <a:solidFill>
                            <a:schemeClr val="bg1">
                              <a:lumMod val="50000"/>
                            </a:schemeClr>
                          </a:solidFill>
                          <a:latin typeface="Maiandra GD" panose="020E0502030308020204" pitchFamily="34" charset="0"/>
                        </a:rPr>
                        <a:t>Storia moderna,</a:t>
                      </a:r>
                      <a:r>
                        <a:rPr lang="it-IT" sz="2000" baseline="0" dirty="0" smtClean="0">
                          <a:solidFill>
                            <a:schemeClr val="bg1">
                              <a:lumMod val="50000"/>
                            </a:schemeClr>
                          </a:solidFill>
                          <a:latin typeface="Maiandra GD" panose="020E0502030308020204" pitchFamily="34" charset="0"/>
                        </a:rPr>
                        <a:t> </a:t>
                      </a:r>
                      <a:r>
                        <a:rPr lang="it-IT" sz="2000" dirty="0" smtClean="0">
                          <a:solidFill>
                            <a:schemeClr val="bg1">
                              <a:lumMod val="50000"/>
                            </a:schemeClr>
                          </a:solidFill>
                          <a:latin typeface="Maiandra GD" panose="020E0502030308020204" pitchFamily="34" charset="0"/>
                        </a:rPr>
                        <a:t>Storia contemporanea,</a:t>
                      </a:r>
                      <a:r>
                        <a:rPr lang="it-IT" sz="2000" baseline="0" dirty="0" smtClean="0">
                          <a:solidFill>
                            <a:schemeClr val="bg1">
                              <a:lumMod val="50000"/>
                            </a:schemeClr>
                          </a:solidFill>
                          <a:latin typeface="Maiandra GD" panose="020E0502030308020204" pitchFamily="34" charset="0"/>
                        </a:rPr>
                        <a:t> Teorie e modelli del dialogo interculturale, Diritto dell’Unione Europea, </a:t>
                      </a:r>
                      <a:r>
                        <a:rPr lang="it-IT" sz="2000" baseline="0" dirty="0" err="1" smtClean="0">
                          <a:solidFill>
                            <a:schemeClr val="bg1">
                              <a:lumMod val="50000"/>
                            </a:schemeClr>
                          </a:solidFill>
                          <a:latin typeface="Maiandra GD" panose="020E0502030308020204" pitchFamily="34" charset="0"/>
                        </a:rPr>
                        <a:t>Geography</a:t>
                      </a:r>
                      <a:endParaRPr lang="it-IT" sz="1600"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r h="525782">
                <a:tc>
                  <a:txBody>
                    <a:bodyPr/>
                    <a:lstStyle/>
                    <a:p>
                      <a:r>
                        <a:rPr lang="it-IT" sz="2000" dirty="0" smtClean="0">
                          <a:solidFill>
                            <a:schemeClr val="bg1">
                              <a:lumMod val="50000"/>
                            </a:schemeClr>
                          </a:solidFill>
                          <a:latin typeface="Maiandra GD" panose="020E0502030308020204" pitchFamily="34" charset="0"/>
                        </a:rPr>
                        <a:t>Una disciplina a scelta dello studente</a:t>
                      </a:r>
                      <a:endParaRPr lang="it-IT" sz="2000" i="1" dirty="0">
                        <a:solidFill>
                          <a:schemeClr val="bg1">
                            <a:lumMod val="50000"/>
                          </a:schemeClr>
                        </a:solidFill>
                        <a:latin typeface="Maiandra GD" panose="020E0502030308020204" pitchFamily="34" charset="0"/>
                      </a:endParaRPr>
                    </a:p>
                  </a:txBody>
                  <a:tcPr marL="91439" marR="91439" marT="45729" marB="45729"/>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29" marB="45729"/>
                </a:tc>
              </a:tr>
            </a:tbl>
          </a:graphicData>
        </a:graphic>
      </p:graphicFrame>
      <p:sp>
        <p:nvSpPr>
          <p:cNvPr id="19488" name="CasellaDiTesto 6"/>
          <p:cNvSpPr txBox="1">
            <a:spLocks noChangeArrowheads="1"/>
          </p:cNvSpPr>
          <p:nvPr/>
        </p:nvSpPr>
        <p:spPr bwMode="auto">
          <a:xfrm>
            <a:off x="0" y="600075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algn="ctr" eaLnBrk="1" hangingPunct="1">
              <a:spcBef>
                <a:spcPct val="0"/>
              </a:spcBef>
              <a:buClrTx/>
              <a:buFontTx/>
              <a:buNone/>
              <a:defRPr/>
            </a:pPr>
            <a:endParaRPr lang="it-IT" altLang="it-IT" sz="1600" dirty="0" smtClean="0">
              <a:solidFill>
                <a:srgbClr val="F78819"/>
              </a:solidFill>
            </a:endParaRPr>
          </a:p>
          <a:p>
            <a:pPr algn="ctr" eaLnBrk="1" hangingPunct="1">
              <a:spcBef>
                <a:spcPct val="0"/>
              </a:spcBef>
              <a:buClrTx/>
              <a:buFontTx/>
              <a:buNone/>
              <a:defRPr/>
            </a:pPr>
            <a:r>
              <a:rPr lang="it-IT" altLang="it-IT" sz="1400" dirty="0" smtClean="0">
                <a:solidFill>
                  <a:schemeClr val="accent2">
                    <a:lumMod val="60000"/>
                    <a:lumOff val="40000"/>
                  </a:schemeClr>
                </a:solidFill>
                <a:latin typeface="Maiandra GD" pitchFamily="34" charset="0"/>
              </a:rPr>
              <a:t>*La scelta di Lingua inglese come prima lingua </a:t>
            </a:r>
          </a:p>
          <a:p>
            <a:pPr algn="ctr" eaLnBrk="1" hangingPunct="1">
              <a:spcBef>
                <a:spcPct val="0"/>
              </a:spcBef>
              <a:buClrTx/>
              <a:buFontTx/>
              <a:buNone/>
              <a:defRPr/>
            </a:pPr>
            <a:r>
              <a:rPr lang="it-IT" altLang="it-IT" sz="1400" dirty="0" smtClean="0">
                <a:solidFill>
                  <a:schemeClr val="accent2">
                    <a:lumMod val="60000"/>
                    <a:lumOff val="40000"/>
                  </a:schemeClr>
                </a:solidFill>
                <a:latin typeface="Maiandra GD" pitchFamily="34" charset="0"/>
              </a:rPr>
              <a:t>ESCLUDE la possibilità di scegliere Angloamericano come seconda lingua e viceversa</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28650" y="1368425"/>
            <a:ext cx="7885113" cy="3649663"/>
          </a:xfrm>
        </p:spPr>
        <p:txBody>
          <a:bodyPr rtlCol="0">
            <a:normAutofit fontScale="90000"/>
          </a:bodyPr>
          <a:lstStyle/>
          <a:p>
            <a:pPr algn="r" eaLnBrk="1" fontAlgn="auto" hangingPunct="1">
              <a:spcAft>
                <a:spcPts val="0"/>
              </a:spcAft>
              <a:defRPr/>
            </a:pPr>
            <a:r>
              <a:rPr lang="it-IT" sz="3200" dirty="0" smtClean="0">
                <a:effectLst>
                  <a:outerShdw blurRad="38100" dist="38100" dir="2700000" algn="tl">
                    <a:srgbClr val="000000">
                      <a:alpha val="43137"/>
                    </a:srgbClr>
                  </a:outerShdw>
                </a:effectLst>
              </a:rPr>
              <a:t/>
            </a:r>
            <a:br>
              <a:rPr lang="it-IT" sz="3200" dirty="0" smtClean="0">
                <a:effectLst>
                  <a:outerShdw blurRad="38100" dist="38100" dir="2700000" algn="tl">
                    <a:srgbClr val="000000">
                      <a:alpha val="43137"/>
                    </a:srgbClr>
                  </a:outerShdw>
                </a:effectLst>
              </a:rPr>
            </a:br>
            <a:r>
              <a:rPr lang="it-IT" sz="3600" dirty="0" smtClean="0">
                <a:effectLst>
                  <a:outerShdw blurRad="38100" dist="38100" dir="2700000" algn="tl">
                    <a:srgbClr val="000000">
                      <a:alpha val="43137"/>
                    </a:srgbClr>
                  </a:outerShdw>
                </a:effectLst>
                <a:latin typeface="Maiandra GD" panose="020E0502030308020204" pitchFamily="34" charset="0"/>
              </a:rPr>
              <a:t/>
            </a:r>
            <a:br>
              <a:rPr lang="it-IT" sz="3600" dirty="0" smtClean="0">
                <a:effectLst>
                  <a:outerShdw blurRad="38100" dist="38100" dir="2700000" algn="tl">
                    <a:srgbClr val="000000">
                      <a:alpha val="43137"/>
                    </a:srgbClr>
                  </a:outerShdw>
                </a:effectLst>
                <a:latin typeface="Maiandra GD" panose="020E0502030308020204" pitchFamily="34" charset="0"/>
              </a:rPr>
            </a:br>
            <a:r>
              <a:rPr lang="it-IT" sz="2700" dirty="0" smtClean="0">
                <a:solidFill>
                  <a:schemeClr val="tx2">
                    <a:lumMod val="60000"/>
                    <a:lumOff val="40000"/>
                  </a:schemeClr>
                </a:solidFill>
                <a:effectLst>
                  <a:outerShdw blurRad="38100" dist="38100" dir="2700000" algn="tl">
                    <a:srgbClr val="000000">
                      <a:alpha val="43137"/>
                    </a:srgbClr>
                  </a:outerShdw>
                </a:effectLst>
                <a:latin typeface="Maiandra GD" panose="020E0502030308020204" pitchFamily="34" charset="0"/>
              </a:rPr>
              <a:t>sede esclusiva a Ragusa</a:t>
            </a:r>
            <a:r>
              <a:rPr lang="it-IT" sz="3600" dirty="0" smtClean="0">
                <a:solidFill>
                  <a:srgbClr val="19F808"/>
                </a:solidFill>
                <a:effectLst>
                  <a:outerShdw blurRad="38100" dist="38100" dir="2700000" algn="tl">
                    <a:srgbClr val="000000">
                      <a:alpha val="43137"/>
                    </a:srgbClr>
                  </a:outerShdw>
                </a:effectLst>
              </a:rPr>
              <a:t/>
            </a:r>
            <a:br>
              <a:rPr lang="it-IT" sz="3600" dirty="0" smtClean="0">
                <a:solidFill>
                  <a:srgbClr val="19F808"/>
                </a:solidFill>
                <a:effectLst>
                  <a:outerShdw blurRad="38100" dist="38100" dir="2700000" algn="tl">
                    <a:srgbClr val="000000">
                      <a:alpha val="43137"/>
                    </a:srgbClr>
                  </a:outerShdw>
                </a:effectLst>
              </a:rPr>
            </a:br>
            <a:r>
              <a:rPr lang="it-IT" sz="3200" dirty="0" smtClean="0">
                <a:solidFill>
                  <a:srgbClr val="FF0000"/>
                </a:solidFill>
              </a:rPr>
              <a:t/>
            </a:r>
            <a:br>
              <a:rPr lang="it-IT" sz="3200" dirty="0" smtClean="0">
                <a:solidFill>
                  <a:srgbClr val="FF0000"/>
                </a:solidFill>
              </a:rPr>
            </a:br>
            <a:r>
              <a:rPr lang="it-IT" sz="2800" dirty="0" smtClean="0">
                <a:solidFill>
                  <a:srgbClr val="FF0000"/>
                </a:solidFill>
              </a:rPr>
              <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endParaRPr lang="it-IT" dirty="0">
              <a:solidFill>
                <a:schemeClr val="accent3">
                  <a:lumMod val="50000"/>
                </a:schemeClr>
              </a:solidFill>
            </a:endParaRPr>
          </a:p>
        </p:txBody>
      </p:sp>
      <p:pic>
        <p:nvPicPr>
          <p:cNvPr id="2053" name="Picture 5" descr="C:\Documents and Settings\fabrizio\Desktop\Fac Santa Teresa\3.jpg"/>
          <p:cNvPicPr>
            <a:picLocks noChangeAspect="1" noChangeArrowheads="1"/>
          </p:cNvPicPr>
          <p:nvPr/>
        </p:nvPicPr>
        <p:blipFill>
          <a:blip r:embed="rId2" cstate="print"/>
          <a:srcRect/>
          <a:stretch>
            <a:fillRect/>
          </a:stretch>
        </p:blipFill>
        <p:spPr bwMode="auto">
          <a:xfrm>
            <a:off x="0" y="3194050"/>
            <a:ext cx="9144000" cy="2682875"/>
          </a:xfrm>
          <a:prstGeom prst="rect">
            <a:avLst/>
          </a:prstGeom>
          <a:ln>
            <a:noFill/>
          </a:ln>
          <a:effectLst>
            <a:outerShdw blurRad="292100" dist="139700" dir="2700000" algn="tl" rotWithShape="0">
              <a:srgbClr val="333333">
                <a:alpha val="65000"/>
              </a:srgbClr>
            </a:outerShdw>
          </a:effectLst>
        </p:spPr>
      </p:pic>
      <p:pic>
        <p:nvPicPr>
          <p:cNvPr id="6" name="Immagine 5" descr="C:\Users\utente\AppData\Local\Temp\Rar$DIa0.249\orizzontale-grigio.png"/>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9511" y="284326"/>
            <a:ext cx="4392487" cy="1776521"/>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980728"/>
            <a:ext cx="8569325" cy="6048375"/>
          </a:xfrm>
        </p:spPr>
        <p:txBody>
          <a:bodyPr rtlCol="0">
            <a:normAutofit fontScale="90000"/>
          </a:bodyPr>
          <a:lstStyle/>
          <a:p>
            <a:pPr algn="ctr" eaLnBrk="1" fontAlgn="auto" hangingPunct="1">
              <a:spcAft>
                <a:spcPts val="0"/>
              </a:spcAft>
              <a:defRPr/>
            </a:pPr>
            <a:r>
              <a:rPr lang="it-IT" dirty="0" smtClean="0">
                <a:latin typeface="+mn-lt"/>
              </a:rPr>
              <a:t/>
            </a:r>
            <a:br>
              <a:rPr lang="it-IT" dirty="0" smtClean="0">
                <a:latin typeface="+mn-lt"/>
              </a:rPr>
            </a:br>
            <a:r>
              <a:rPr lang="it-IT" dirty="0">
                <a:latin typeface="+mn-lt"/>
              </a:rPr>
              <a:t/>
            </a:r>
            <a:br>
              <a:rPr lang="it-IT" dirty="0">
                <a:latin typeface="+mn-lt"/>
              </a:rPr>
            </a:br>
            <a:r>
              <a:rPr lang="it-IT" dirty="0" smtClean="0">
                <a:latin typeface="+mn-lt"/>
              </a:rPr>
              <a:t/>
            </a:r>
            <a:br>
              <a:rPr lang="it-IT" dirty="0" smtClean="0">
                <a:latin typeface="+mn-lt"/>
              </a:rPr>
            </a:br>
            <a:r>
              <a:rPr lang="it-IT" dirty="0" smtClean="0">
                <a:latin typeface="Maiandra GD" panose="020E0502030308020204" pitchFamily="34" charset="0"/>
              </a:rPr>
              <a:t>Possibili materie a scelta</a:t>
            </a:r>
            <a:r>
              <a:rPr lang="it-IT" dirty="0" smtClean="0">
                <a:solidFill>
                  <a:srgbClr val="FF0000"/>
                </a:solidFill>
                <a:latin typeface="Maiandra GD" panose="020E0502030308020204" pitchFamily="34" charset="0"/>
              </a:rPr>
              <a:t/>
            </a:r>
            <a:br>
              <a:rPr lang="it-IT" dirty="0" smtClean="0">
                <a:solidFill>
                  <a:srgbClr val="FF0000"/>
                </a:solidFill>
                <a:latin typeface="Maiandra GD" panose="020E0502030308020204" pitchFamily="34" charset="0"/>
              </a:rPr>
            </a:br>
            <a:r>
              <a:rPr lang="it-IT" sz="3200" dirty="0" smtClean="0">
                <a:solidFill>
                  <a:schemeClr val="accent3">
                    <a:lumMod val="50000"/>
                  </a:schemeClr>
                </a:solidFill>
                <a:latin typeface="Maiandra GD" panose="020E0502030308020204" pitchFamily="34" charset="0"/>
              </a:rPr>
              <a:t/>
            </a:r>
            <a:br>
              <a:rPr lang="it-IT" sz="3200" dirty="0" smtClean="0">
                <a:solidFill>
                  <a:schemeClr val="accent3">
                    <a:lumMod val="50000"/>
                  </a:schemeClr>
                </a:solidFill>
                <a:latin typeface="Maiandra GD" panose="020E0502030308020204" pitchFamily="34" charset="0"/>
              </a:rPr>
            </a:br>
            <a:r>
              <a:rPr lang="it-IT" dirty="0" smtClean="0">
                <a:solidFill>
                  <a:srgbClr val="FFFFFF"/>
                </a:solidFill>
                <a:latin typeface="Maiandra GD" panose="020E0502030308020204" pitchFamily="34" charset="0"/>
              </a:rPr>
              <a:t>Geografia  </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Legislazione europea dell’immigrazione </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Diritto dell’Unione Europea </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Lingua </a:t>
            </a:r>
            <a:r>
              <a:rPr lang="it-IT" dirty="0" smtClean="0">
                <a:solidFill>
                  <a:srgbClr val="FFFFFF"/>
                </a:solidFill>
                <a:latin typeface="Maiandra GD" panose="020E0502030308020204" pitchFamily="34" charset="0"/>
              </a:rPr>
              <a:t>italiana</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Storia dell’arte</a:t>
            </a:r>
            <a:r>
              <a:rPr lang="it-IT" dirty="0" smtClean="0">
                <a:solidFill>
                  <a:srgbClr val="FFFFFF"/>
                </a:solidFill>
                <a:latin typeface="Maiandra GD" panose="020E0502030308020204" pitchFamily="34" charset="0"/>
              </a:rPr>
              <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Marketing turistico</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Letterature comparate </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Sociologia della comunicazione</a:t>
            </a:r>
            <a:br>
              <a:rPr lang="it-IT" dirty="0" smtClean="0">
                <a:solidFill>
                  <a:srgbClr val="FFFFFF"/>
                </a:solidFill>
                <a:latin typeface="Maiandra GD" panose="020E0502030308020204" pitchFamily="34" charset="0"/>
              </a:rPr>
            </a:br>
            <a:r>
              <a:rPr lang="it-IT" dirty="0" smtClean="0">
                <a:solidFill>
                  <a:srgbClr val="FFFFFF"/>
                </a:solidFill>
                <a:latin typeface="Maiandra GD" panose="020E0502030308020204" pitchFamily="34" charset="0"/>
              </a:rPr>
              <a:t>Teorie e modelli del dialogo intercultura</a:t>
            </a:r>
            <a:r>
              <a:rPr lang="it-IT" dirty="0" smtClean="0">
                <a:solidFill>
                  <a:srgbClr val="F8F8F8"/>
                </a:solidFill>
                <a:latin typeface="Maiandra GD" panose="020E0502030308020204" pitchFamily="34" charset="0"/>
              </a:rPr>
              <a:t>le </a:t>
            </a:r>
            <a:r>
              <a:rPr lang="it-IT" dirty="0" smtClean="0">
                <a:solidFill>
                  <a:srgbClr val="19F808"/>
                </a:solidFill>
                <a:latin typeface="+mn-lt"/>
              </a:rPr>
              <a:t/>
            </a:r>
            <a:br>
              <a:rPr lang="it-IT" dirty="0" smtClean="0">
                <a:solidFill>
                  <a:srgbClr val="19F808"/>
                </a:solidFill>
                <a:latin typeface="+mn-lt"/>
              </a:rPr>
            </a:br>
            <a:r>
              <a:rPr lang="it-IT" sz="3200" dirty="0" smtClean="0">
                <a:solidFill>
                  <a:schemeClr val="accent3">
                    <a:lumMod val="50000"/>
                  </a:schemeClr>
                </a:solidFill>
                <a:latin typeface="+mn-lt"/>
              </a:rPr>
              <a:t/>
            </a:r>
            <a:br>
              <a:rPr lang="it-IT" sz="3200" dirty="0" smtClean="0">
                <a:solidFill>
                  <a:schemeClr val="accent3">
                    <a:lumMod val="50000"/>
                  </a:schemeClr>
                </a:solidFill>
                <a:latin typeface="+mn-lt"/>
              </a:rPr>
            </a:br>
            <a:endParaRPr lang="it-IT" sz="3200" dirty="0">
              <a:solidFill>
                <a:schemeClr val="accent3">
                  <a:lumMod val="50000"/>
                </a:schemeClr>
              </a:solidFill>
              <a:latin typeface="+mn-lt"/>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84213" y="260350"/>
            <a:ext cx="8183562" cy="642938"/>
          </a:xfrm>
        </p:spPr>
        <p:txBody>
          <a:bodyPr/>
          <a:lstStyle/>
          <a:p>
            <a:pPr algn="ctr" eaLnBrk="1" hangingPunct="1">
              <a:defRPr/>
            </a:pPr>
            <a:r>
              <a:rPr lang="it-IT" altLang="it-IT" dirty="0" smtClean="0">
                <a:solidFill>
                  <a:srgbClr val="00FFFF"/>
                </a:solidFill>
                <a:latin typeface="Maiandra GD" pitchFamily="34" charset="0"/>
              </a:rPr>
              <a:t>2° anno </a:t>
            </a:r>
            <a:r>
              <a:rPr lang="it-IT" altLang="it-IT" sz="2800" dirty="0" smtClean="0">
                <a:solidFill>
                  <a:srgbClr val="00B0F0"/>
                </a:solidFill>
                <a:latin typeface="Maiandra GD" pitchFamily="34" charset="0"/>
              </a:rPr>
              <a:t>| </a:t>
            </a:r>
            <a:r>
              <a:rPr lang="it-IT" altLang="it-IT" sz="2800" dirty="0" smtClean="0">
                <a:solidFill>
                  <a:schemeClr val="accent2">
                    <a:lumMod val="60000"/>
                    <a:lumOff val="40000"/>
                  </a:schemeClr>
                </a:solidFill>
                <a:latin typeface="Maiandra GD" pitchFamily="34" charset="0"/>
              </a:rPr>
              <a:t>60 crediti</a:t>
            </a:r>
            <a:endParaRPr lang="it-IT" altLang="it-IT" dirty="0" smtClean="0">
              <a:solidFill>
                <a:schemeClr val="accent2">
                  <a:lumMod val="60000"/>
                  <a:lumOff val="40000"/>
                </a:schemeClr>
              </a:solidFill>
              <a:latin typeface="Maiandra GD"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023873734"/>
              </p:ext>
            </p:extLst>
          </p:nvPr>
        </p:nvGraphicFramePr>
        <p:xfrm>
          <a:off x="0" y="1152525"/>
          <a:ext cx="9144000" cy="5808695"/>
        </p:xfrm>
        <a:graphic>
          <a:graphicData uri="http://schemas.openxmlformats.org/drawingml/2006/table">
            <a:tbl>
              <a:tblPr firstRow="1" bandRow="1">
                <a:tableStyleId>{F5AB1C69-6EDB-4FF4-983F-18BD219EF322}</a:tableStyleId>
              </a:tblPr>
              <a:tblGrid>
                <a:gridCol w="8276896"/>
                <a:gridCol w="867104"/>
              </a:tblGrid>
              <a:tr h="457129">
                <a:tc>
                  <a:txBody>
                    <a:bodyPr/>
                    <a:lstStyle/>
                    <a:p>
                      <a:pPr algn="ctr"/>
                      <a:r>
                        <a:rPr lang="it-IT" sz="2400" dirty="0" smtClean="0">
                          <a:solidFill>
                            <a:schemeClr val="accent2">
                              <a:lumMod val="60000"/>
                              <a:lumOff val="40000"/>
                            </a:schemeClr>
                          </a:solidFill>
                          <a:latin typeface="Maiandra GD" panose="020E0502030308020204" pitchFamily="34" charset="0"/>
                        </a:rPr>
                        <a:t>Insegnamenti</a:t>
                      </a:r>
                      <a:endParaRPr lang="it-IT" sz="2400" dirty="0">
                        <a:solidFill>
                          <a:schemeClr val="accent2">
                            <a:lumMod val="60000"/>
                            <a:lumOff val="40000"/>
                          </a:schemeClr>
                        </a:solidFill>
                        <a:latin typeface="Maiandra GD" panose="020E0502030308020204" pitchFamily="34" charset="0"/>
                      </a:endParaRPr>
                    </a:p>
                  </a:txBody>
                  <a:tcPr marL="91439" marR="91439" marT="45686" marB="45686"/>
                </a:tc>
                <a:tc>
                  <a:txBody>
                    <a:bodyPr/>
                    <a:lstStyle/>
                    <a:p>
                      <a:pPr algn="ctr"/>
                      <a:r>
                        <a:rPr lang="it-IT" sz="1800" dirty="0" smtClean="0">
                          <a:solidFill>
                            <a:srgbClr val="FFFFFF"/>
                          </a:solidFill>
                        </a:rPr>
                        <a:t>CFU</a:t>
                      </a:r>
                      <a:endParaRPr lang="it-IT" sz="1800" dirty="0">
                        <a:solidFill>
                          <a:srgbClr val="FFFFFF"/>
                        </a:solidFill>
                        <a:latin typeface="Maiandra GD" panose="020E0502030308020204" pitchFamily="34" charset="0"/>
                      </a:endParaRPr>
                    </a:p>
                  </a:txBody>
                  <a:tcPr marL="91439" marR="91439" marT="45686" marB="45686"/>
                </a:tc>
              </a:tr>
              <a:tr h="518089">
                <a:tc>
                  <a:txBody>
                    <a:bodyPr/>
                    <a:lstStyle/>
                    <a:p>
                      <a:pPr algn="l"/>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    Lingua e Traduzione </a:t>
                      </a:r>
                      <a:r>
                        <a:rPr lang="it-IT" sz="2000" baseline="0" dirty="0" smtClean="0">
                          <a:solidFill>
                            <a:schemeClr val="bg1">
                              <a:lumMod val="50000"/>
                            </a:schemeClr>
                          </a:solidFill>
                          <a:latin typeface="Maiandra GD" panose="020E0502030308020204" pitchFamily="34" charset="0"/>
                        </a:rPr>
                        <a:t>(scritto e orale)</a:t>
                      </a:r>
                      <a:endParaRPr lang="it-IT" sz="2000"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518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  Lingua e Traduzione </a:t>
                      </a:r>
                      <a:r>
                        <a:rPr lang="it-IT" sz="2000" baseline="0" dirty="0" smtClean="0">
                          <a:solidFill>
                            <a:schemeClr val="bg1">
                              <a:lumMod val="50000"/>
                            </a:schemeClr>
                          </a:solidFill>
                          <a:latin typeface="Maiandra GD" panose="020E0502030308020204" pitchFamily="34" charset="0"/>
                        </a:rPr>
                        <a:t>(scritto e orale)</a:t>
                      </a:r>
                      <a:endParaRPr lang="it-IT" sz="2000"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700967">
                <a:tc>
                  <a:txBody>
                    <a:bodyPr/>
                    <a:lstStyle/>
                    <a:p>
                      <a:r>
                        <a:rPr lang="it-IT" sz="20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III Lingua e Traduzione </a:t>
                      </a:r>
                      <a:r>
                        <a:rPr lang="it-IT" sz="2000" dirty="0" smtClean="0">
                          <a:solidFill>
                            <a:schemeClr val="bg1">
                              <a:lumMod val="50000"/>
                            </a:schemeClr>
                          </a:solidFill>
                          <a:latin typeface="Maiandra GD" panose="020E0502030308020204" pitchFamily="34" charset="0"/>
                        </a:rPr>
                        <a:t>(scritto e orale</a:t>
                      </a:r>
                      <a:r>
                        <a:rPr lang="it-IT" sz="2000" baseline="0" dirty="0" smtClean="0">
                          <a:solidFill>
                            <a:schemeClr val="bg1">
                              <a:lumMod val="50000"/>
                            </a:schemeClr>
                          </a:solidFill>
                          <a:latin typeface="Maiandra GD" panose="020E0502030308020204" pitchFamily="34" charset="0"/>
                        </a:rPr>
                        <a:t>) o Lingua italiana dei segni (LIS) </a:t>
                      </a:r>
                      <a:r>
                        <a:rPr lang="it-IT" sz="2000" baseline="0" dirty="0" smtClean="0">
                          <a:solidFill>
                            <a:schemeClr val="bg1">
                              <a:lumMod val="50000"/>
                            </a:schemeClr>
                          </a:solidFill>
                          <a:latin typeface="Maiandra GD" panose="020E0502030308020204" pitchFamily="34" charset="0"/>
                        </a:rPr>
                        <a:t>2 </a:t>
                      </a:r>
                      <a:r>
                        <a:rPr lang="it-IT" sz="2000" baseline="0" dirty="0" smtClean="0">
                          <a:solidFill>
                            <a:schemeClr val="bg1">
                              <a:lumMod val="50000"/>
                            </a:schemeClr>
                          </a:solidFill>
                          <a:latin typeface="Maiandra GD" panose="020E0502030308020204" pitchFamily="34" charset="0"/>
                        </a:rPr>
                        <a:t>o Italiano-Lingua straniera o Marketing turistico</a:t>
                      </a:r>
                      <a:endParaRPr lang="it-IT" sz="2000"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6</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700967">
                <a:tc>
                  <a:txBody>
                    <a:bodyPr/>
                    <a:lstStyle/>
                    <a:p>
                      <a:r>
                        <a:rPr lang="it-IT" sz="2000" dirty="0" smtClean="0">
                          <a:solidFill>
                            <a:schemeClr val="bg1">
                              <a:lumMod val="50000"/>
                            </a:schemeClr>
                          </a:solidFill>
                          <a:latin typeface="Maiandra GD" panose="020E0502030308020204" pitchFamily="34" charset="0"/>
                        </a:rPr>
                        <a:t>Una</a:t>
                      </a:r>
                      <a:r>
                        <a:rPr lang="it-IT" sz="2000" baseline="0" dirty="0" smtClean="0">
                          <a:solidFill>
                            <a:schemeClr val="bg1">
                              <a:lumMod val="50000"/>
                            </a:schemeClr>
                          </a:solidFill>
                          <a:latin typeface="Maiandra GD" panose="020E0502030308020204" pitchFamily="34" charset="0"/>
                        </a:rPr>
                        <a:t> </a:t>
                      </a:r>
                      <a:r>
                        <a:rPr lang="it-IT" sz="2000" u="none"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Cultura e L</a:t>
                      </a:r>
                      <a:r>
                        <a:rPr lang="it-IT" sz="2000" u="none"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a:t>
                      </a:r>
                      <a:r>
                        <a:rPr lang="it-IT" sz="2000" dirty="0" smtClean="0">
                          <a:solidFill>
                            <a:schemeClr val="bg1">
                              <a:lumMod val="50000"/>
                            </a:schemeClr>
                          </a:solidFill>
                          <a:latin typeface="Maiandra GD" panose="020E0502030308020204" pitchFamily="34" charset="0"/>
                        </a:rPr>
                        <a:t>a scelta tra quella </a:t>
                      </a:r>
                      <a:r>
                        <a:rPr lang="it-IT" sz="2000" baseline="0" dirty="0" smtClean="0">
                          <a:solidFill>
                            <a:schemeClr val="bg1">
                              <a:lumMod val="50000"/>
                            </a:schemeClr>
                          </a:solidFill>
                          <a:latin typeface="Maiandra GD" panose="020E0502030308020204" pitchFamily="34" charset="0"/>
                        </a:rPr>
                        <a:t>inglese 1, francese 1, spagnola 1, tedesca 1, portoghese 1, araba 1, cinese 1 e giapponese 1.</a:t>
                      </a: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70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latin typeface="Maiandra GD" panose="020E0502030308020204" pitchFamily="34" charset="0"/>
                        </a:rPr>
                        <a:t>Una seconda </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Cultura e L</a:t>
                      </a:r>
                      <a:r>
                        <a:rPr lang="it-IT" sz="20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a:t>
                      </a:r>
                      <a:r>
                        <a:rPr lang="it-IT" sz="2000" dirty="0" smtClean="0">
                          <a:solidFill>
                            <a:schemeClr val="bg1">
                              <a:lumMod val="50000"/>
                            </a:schemeClr>
                          </a:solidFill>
                          <a:latin typeface="Maiandra GD" panose="020E0502030308020204" pitchFamily="34" charset="0"/>
                        </a:rPr>
                        <a:t>a scelta tra quella </a:t>
                      </a:r>
                      <a:r>
                        <a:rPr lang="it-IT" sz="2000" baseline="0" dirty="0" smtClean="0">
                          <a:solidFill>
                            <a:schemeClr val="bg1">
                              <a:lumMod val="50000"/>
                            </a:schemeClr>
                          </a:solidFill>
                          <a:latin typeface="Maiandra GD" panose="020E0502030308020204" pitchFamily="34" charset="0"/>
                        </a:rPr>
                        <a:t>inglese 1, francese 1, spagnola 1, tedesca 1, portoghese 1, araba 1, cinese 1, giapponese 1</a:t>
                      </a:r>
                      <a:endParaRPr lang="it-IT" sz="2000"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700967">
                <a:tc>
                  <a:txBody>
                    <a:bodyPr/>
                    <a:lstStyle/>
                    <a:p>
                      <a:r>
                        <a:rPr lang="it-IT" sz="2000" dirty="0" smtClean="0">
                          <a:solidFill>
                            <a:schemeClr val="bg1">
                              <a:lumMod val="50000"/>
                            </a:schemeClr>
                          </a:solidFill>
                          <a:latin typeface="Maiandra GD" panose="020E0502030308020204" pitchFamily="34" charset="0"/>
                        </a:rPr>
                        <a:t>Una disciplina a scelta tra: Storia contemporanea, Islamistica, </a:t>
                      </a:r>
                      <a:r>
                        <a:rPr lang="it-IT" sz="2000" baseline="0" dirty="0" smtClean="0">
                          <a:solidFill>
                            <a:schemeClr val="bg1">
                              <a:lumMod val="50000"/>
                            </a:schemeClr>
                          </a:solidFill>
                          <a:latin typeface="Maiandra GD" panose="020E0502030308020204" pitchFamily="34" charset="0"/>
                        </a:rPr>
                        <a:t>Storia delle </a:t>
                      </a:r>
                      <a:r>
                        <a:rPr lang="it-IT" sz="2000" baseline="0" dirty="0" smtClean="0">
                          <a:solidFill>
                            <a:schemeClr val="bg1">
                              <a:lumMod val="50000"/>
                            </a:schemeClr>
                          </a:solidFill>
                          <a:latin typeface="Maiandra GD" panose="020E0502030308020204" pitchFamily="34" charset="0"/>
                        </a:rPr>
                        <a:t>Americhe, Letteratura multietnica degli Stati Uniti, Storia </a:t>
                      </a:r>
                      <a:r>
                        <a:rPr lang="it-IT" sz="2000" baseline="0" dirty="0" smtClean="0">
                          <a:solidFill>
                            <a:schemeClr val="bg1">
                              <a:lumMod val="50000"/>
                            </a:schemeClr>
                          </a:solidFill>
                          <a:latin typeface="Maiandra GD" panose="020E0502030308020204" pitchFamily="34" charset="0"/>
                        </a:rPr>
                        <a:t>dell’Asia orientale (Cina e Giappone)</a:t>
                      </a:r>
                      <a:endParaRPr lang="it-IT" sz="2000"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518089">
                <a:tc>
                  <a:txBody>
                    <a:bodyPr/>
                    <a:lstStyle/>
                    <a:p>
                      <a:r>
                        <a:rPr lang="it-IT" sz="2000" dirty="0" smtClean="0">
                          <a:solidFill>
                            <a:schemeClr val="bg1">
                              <a:lumMod val="50000"/>
                            </a:schemeClr>
                          </a:solidFill>
                          <a:latin typeface="Maiandra GD" panose="020E0502030308020204" pitchFamily="34" charset="0"/>
                        </a:rPr>
                        <a:t>Una disciplina a scelta dello studente</a:t>
                      </a:r>
                      <a:endParaRPr lang="it-IT" sz="2000" i="1"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6</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r h="688599">
                <a:tc>
                  <a:txBody>
                    <a:bodyPr/>
                    <a:lstStyle/>
                    <a:p>
                      <a:r>
                        <a:rPr lang="it-IT" sz="2000" dirty="0" smtClean="0">
                          <a:solidFill>
                            <a:schemeClr val="bg1">
                              <a:lumMod val="50000"/>
                            </a:schemeClr>
                          </a:solidFill>
                          <a:latin typeface="Maiandra GD" panose="020E0502030308020204" pitchFamily="34" charset="0"/>
                        </a:rPr>
                        <a:t>Altre conoscenze utili per l’inserimento</a:t>
                      </a:r>
                      <a:r>
                        <a:rPr lang="it-IT" sz="2000" baseline="0" dirty="0" smtClean="0">
                          <a:solidFill>
                            <a:schemeClr val="bg1">
                              <a:lumMod val="50000"/>
                            </a:schemeClr>
                          </a:solidFill>
                          <a:latin typeface="Maiandra GD" panose="020E0502030308020204" pitchFamily="34" charset="0"/>
                        </a:rPr>
                        <a:t> nel mondo del lavoro</a:t>
                      </a:r>
                      <a:endParaRPr lang="it-IT" sz="2000" i="1" dirty="0">
                        <a:solidFill>
                          <a:schemeClr val="bg1">
                            <a:lumMod val="50000"/>
                          </a:schemeClr>
                        </a:solidFill>
                        <a:latin typeface="Maiandra GD" panose="020E0502030308020204" pitchFamily="34" charset="0"/>
                      </a:endParaRPr>
                    </a:p>
                  </a:txBody>
                  <a:tcPr marL="91439" marR="91439" marT="45686" marB="45686"/>
                </a:tc>
                <a:tc>
                  <a:txBody>
                    <a:bodyPr/>
                    <a:lstStyle/>
                    <a:p>
                      <a:pPr algn="ctr"/>
                      <a:r>
                        <a:rPr lang="it-IT" sz="2800" dirty="0" smtClean="0">
                          <a:effectLst>
                            <a:outerShdw blurRad="38100" dist="38100" dir="2700000" algn="tl">
                              <a:srgbClr val="000000">
                                <a:alpha val="43137"/>
                              </a:srgbClr>
                            </a:outerShdw>
                          </a:effectLst>
                        </a:rPr>
                        <a:t>3</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686" marB="45686"/>
                </a:tc>
              </a:tr>
            </a:tbl>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28625"/>
            <a:ext cx="8183562" cy="5357813"/>
          </a:xfrm>
        </p:spPr>
        <p:txBody>
          <a:bodyPr rtlCol="0">
            <a:normAutofit fontScale="90000"/>
          </a:bodyPr>
          <a:lstStyle/>
          <a:p>
            <a:pPr algn="ctr" eaLnBrk="1" fontAlgn="auto" hangingPunct="1">
              <a:spcAft>
                <a:spcPts val="0"/>
              </a:spcAft>
              <a:defRPr/>
            </a:pPr>
            <a:r>
              <a:rPr lang="it-IT" dirty="0" smtClean="0">
                <a:latin typeface="Maiandra GD" panose="020E0502030308020204" pitchFamily="34" charset="0"/>
              </a:rPr>
              <a:t>Possibili materie a scelta </a:t>
            </a:r>
            <a:r>
              <a:rPr lang="it-IT" dirty="0" smtClean="0">
                <a:solidFill>
                  <a:srgbClr val="FF0000"/>
                </a:solidFill>
                <a:latin typeface="Maiandra GD" panose="020E0502030308020204" pitchFamily="34" charset="0"/>
              </a:rPr>
              <a:t/>
            </a:r>
            <a:br>
              <a:rPr lang="it-IT" dirty="0" smtClean="0">
                <a:solidFill>
                  <a:srgbClr val="FF0000"/>
                </a:solidFill>
                <a:latin typeface="Maiandra GD" panose="020E0502030308020204" pitchFamily="34" charset="0"/>
              </a:rPr>
            </a:br>
            <a:r>
              <a:rPr lang="it-IT" sz="3200" dirty="0" smtClean="0">
                <a:solidFill>
                  <a:schemeClr val="accent3">
                    <a:lumMod val="50000"/>
                  </a:schemeClr>
                </a:solidFill>
                <a:latin typeface="Maiandra GD" panose="020E0502030308020204" pitchFamily="34" charset="0"/>
              </a:rPr>
              <a:t/>
            </a:r>
            <a:br>
              <a:rPr lang="it-IT" sz="3200" dirty="0" smtClean="0">
                <a:solidFill>
                  <a:schemeClr val="accent3">
                    <a:lumMod val="5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Geografia</a:t>
            </a:r>
            <a:br>
              <a:rPr lang="it-IT" sz="3200" dirty="0" smtClean="0">
                <a:solidFill>
                  <a:schemeClr val="bg1">
                    <a:lumMod val="20000"/>
                    <a:lumOff val="80000"/>
                  </a:schemeClr>
                </a:solidFill>
                <a:latin typeface="Maiandra GD" panose="020E0502030308020204" pitchFamily="34" charset="0"/>
              </a:rPr>
            </a:br>
            <a:r>
              <a:rPr lang="it-IT" sz="3200" dirty="0">
                <a:solidFill>
                  <a:schemeClr val="bg1">
                    <a:lumMod val="20000"/>
                    <a:lumOff val="80000"/>
                  </a:schemeClr>
                </a:solidFill>
                <a:latin typeface="Maiandra GD" panose="020E0502030308020204" pitchFamily="34" charset="0"/>
              </a:rPr>
              <a:t>Legislazione europea dell’immigrazione </a:t>
            </a:r>
            <a:r>
              <a:rPr lang="it-IT" sz="3200" dirty="0" smtClean="0">
                <a:solidFill>
                  <a:schemeClr val="bg1">
                    <a:lumMod val="20000"/>
                    <a:lumOff val="80000"/>
                  </a:schemeClr>
                </a:solidFill>
                <a:latin typeface="Maiandra GD" panose="020E0502030308020204" pitchFamily="34" charset="0"/>
              </a:rPr>
              <a:t/>
            </a:r>
            <a:br>
              <a:rPr lang="it-IT" sz="3200" dirty="0" smtClean="0">
                <a:solidFill>
                  <a:schemeClr val="bg1">
                    <a:lumMod val="20000"/>
                    <a:lumOff val="8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Lingua italiana</a:t>
            </a:r>
            <a:br>
              <a:rPr lang="it-IT" sz="3200" dirty="0" smtClean="0">
                <a:solidFill>
                  <a:schemeClr val="bg1">
                    <a:lumMod val="20000"/>
                    <a:lumOff val="8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Didattica dell’italiano per stranieri</a:t>
            </a:r>
            <a:br>
              <a:rPr lang="it-IT" sz="3200" dirty="0" smtClean="0">
                <a:solidFill>
                  <a:schemeClr val="bg1">
                    <a:lumMod val="20000"/>
                    <a:lumOff val="8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Marketing turistico</a:t>
            </a:r>
            <a:br>
              <a:rPr lang="it-IT" sz="3200" dirty="0" smtClean="0">
                <a:solidFill>
                  <a:schemeClr val="bg1">
                    <a:lumMod val="20000"/>
                    <a:lumOff val="8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Storia dell’arte </a:t>
            </a:r>
            <a:br>
              <a:rPr lang="it-IT" sz="3200" dirty="0" smtClean="0">
                <a:solidFill>
                  <a:schemeClr val="bg1">
                    <a:lumMod val="20000"/>
                    <a:lumOff val="80000"/>
                  </a:schemeClr>
                </a:solidFill>
                <a:latin typeface="Maiandra GD" panose="020E0502030308020204" pitchFamily="34" charset="0"/>
              </a:rPr>
            </a:br>
            <a:r>
              <a:rPr lang="it-IT" sz="3200" dirty="0">
                <a:solidFill>
                  <a:srgbClr val="FFFFFF"/>
                </a:solidFill>
                <a:latin typeface="Maiandra GD" panose="020E0502030308020204" pitchFamily="34" charset="0"/>
              </a:rPr>
              <a:t>Letterature comparate </a:t>
            </a:r>
            <a:br>
              <a:rPr lang="it-IT" sz="3200" dirty="0">
                <a:solidFill>
                  <a:srgbClr val="FFFFFF"/>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Teoria e modelli del dialogo </a:t>
            </a:r>
            <a:r>
              <a:rPr lang="it-IT" sz="3200" dirty="0" smtClean="0">
                <a:solidFill>
                  <a:schemeClr val="bg1">
                    <a:lumMod val="20000"/>
                    <a:lumOff val="80000"/>
                  </a:schemeClr>
                </a:solidFill>
                <a:latin typeface="Maiandra GD" panose="020E0502030308020204" pitchFamily="34" charset="0"/>
              </a:rPr>
              <a:t>interculturale</a:t>
            </a:r>
            <a:br>
              <a:rPr lang="it-IT" sz="3200" dirty="0" smtClean="0">
                <a:solidFill>
                  <a:schemeClr val="bg1">
                    <a:lumMod val="20000"/>
                    <a:lumOff val="80000"/>
                  </a:schemeClr>
                </a:solidFill>
                <a:latin typeface="Maiandra GD" panose="020E0502030308020204" pitchFamily="34" charset="0"/>
              </a:rPr>
            </a:br>
            <a:r>
              <a:rPr lang="it-IT" sz="3200" dirty="0" smtClean="0">
                <a:solidFill>
                  <a:schemeClr val="bg1">
                    <a:lumMod val="20000"/>
                    <a:lumOff val="80000"/>
                  </a:schemeClr>
                </a:solidFill>
                <a:latin typeface="Maiandra GD" panose="020E0502030308020204" pitchFamily="34" charset="0"/>
              </a:rPr>
              <a:t>Letteratura multietnica degli Stati Uniti</a:t>
            </a:r>
            <a:r>
              <a:rPr lang="it-IT" sz="3200" dirty="0" smtClean="0">
                <a:solidFill>
                  <a:schemeClr val="bg1">
                    <a:lumMod val="20000"/>
                    <a:lumOff val="80000"/>
                  </a:schemeClr>
                </a:solidFill>
                <a:latin typeface="+mn-lt"/>
              </a:rPr>
              <a:t/>
            </a:r>
            <a:br>
              <a:rPr lang="it-IT" sz="3200" dirty="0" smtClean="0">
                <a:solidFill>
                  <a:schemeClr val="bg1">
                    <a:lumMod val="20000"/>
                    <a:lumOff val="80000"/>
                  </a:schemeClr>
                </a:solidFill>
                <a:latin typeface="+mn-lt"/>
              </a:rPr>
            </a:br>
            <a:endParaRPr lang="it-IT" sz="3200" dirty="0">
              <a:solidFill>
                <a:schemeClr val="bg1">
                  <a:lumMod val="20000"/>
                  <a:lumOff val="80000"/>
                </a:schemeClr>
              </a:solidFill>
              <a:latin typeface="+mn-lt"/>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115888"/>
            <a:ext cx="8183562" cy="576262"/>
          </a:xfrm>
        </p:spPr>
        <p:txBody>
          <a:bodyPr rtlCol="0">
            <a:normAutofit fontScale="90000"/>
          </a:bodyPr>
          <a:lstStyle/>
          <a:p>
            <a:pPr algn="ctr" eaLnBrk="1" fontAlgn="auto" hangingPunct="1">
              <a:spcAft>
                <a:spcPts val="0"/>
              </a:spcAft>
              <a:defRPr/>
            </a:pPr>
            <a:r>
              <a:rPr lang="it-IT" sz="4400" b="1" dirty="0" smtClean="0">
                <a:solidFill>
                  <a:srgbClr val="00FFFF"/>
                </a:solidFill>
                <a:latin typeface="Maiandra GD" panose="020E0502030308020204" pitchFamily="34" charset="0"/>
              </a:rPr>
              <a:t>3° anno </a:t>
            </a:r>
            <a:r>
              <a:rPr lang="it-IT" dirty="0" smtClean="0">
                <a:solidFill>
                  <a:srgbClr val="00B0F0"/>
                </a:solidFill>
                <a:latin typeface="Maiandra GD" panose="020E0502030308020204" pitchFamily="34" charset="0"/>
              </a:rPr>
              <a:t>| </a:t>
            </a:r>
            <a:r>
              <a:rPr lang="it-IT" dirty="0" smtClean="0">
                <a:solidFill>
                  <a:schemeClr val="accent2">
                    <a:lumMod val="60000"/>
                    <a:lumOff val="40000"/>
                  </a:schemeClr>
                </a:solidFill>
                <a:latin typeface="Maiandra GD" panose="020E0502030308020204" pitchFamily="34" charset="0"/>
              </a:rPr>
              <a:t>60 crediti </a:t>
            </a:r>
            <a:endParaRPr lang="it-IT" dirty="0">
              <a:solidFill>
                <a:schemeClr val="accent2">
                  <a:lumMod val="60000"/>
                  <a:lumOff val="40000"/>
                </a:schemeClr>
              </a:solidFill>
              <a:latin typeface="Maiandra GD" panose="020E0502030308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216670678"/>
              </p:ext>
            </p:extLst>
          </p:nvPr>
        </p:nvGraphicFramePr>
        <p:xfrm>
          <a:off x="0" y="549275"/>
          <a:ext cx="9144000" cy="6081712"/>
        </p:xfrm>
        <a:graphic>
          <a:graphicData uri="http://schemas.openxmlformats.org/drawingml/2006/table">
            <a:tbl>
              <a:tblPr firstRow="1" bandRow="1">
                <a:tableStyleId>{F5AB1C69-6EDB-4FF4-983F-18BD219EF322}</a:tableStyleId>
              </a:tblPr>
              <a:tblGrid>
                <a:gridCol w="8434520"/>
                <a:gridCol w="709480"/>
              </a:tblGrid>
              <a:tr h="457160">
                <a:tc>
                  <a:txBody>
                    <a:bodyPr/>
                    <a:lstStyle/>
                    <a:p>
                      <a:pPr algn="ctr"/>
                      <a:r>
                        <a:rPr lang="it-IT" sz="2400" dirty="0" smtClean="0">
                          <a:solidFill>
                            <a:schemeClr val="accent2">
                              <a:lumMod val="60000"/>
                              <a:lumOff val="40000"/>
                            </a:schemeClr>
                          </a:solidFill>
                          <a:latin typeface="Maiandra GD" panose="020E0502030308020204" pitchFamily="34" charset="0"/>
                        </a:rPr>
                        <a:t>Insegnamenti</a:t>
                      </a:r>
                      <a:endParaRPr lang="it-IT" sz="2400" dirty="0">
                        <a:solidFill>
                          <a:schemeClr val="accent2">
                            <a:lumMod val="60000"/>
                            <a:lumOff val="40000"/>
                          </a:schemeClr>
                        </a:solidFill>
                        <a:latin typeface="Maiandra GD" panose="020E0502030308020204" pitchFamily="34" charset="0"/>
                      </a:endParaRPr>
                    </a:p>
                  </a:txBody>
                  <a:tcPr marL="91439" marR="91439" marT="45700" marB="45700"/>
                </a:tc>
                <a:tc>
                  <a:txBody>
                    <a:bodyPr/>
                    <a:lstStyle/>
                    <a:p>
                      <a:pPr algn="ctr"/>
                      <a:r>
                        <a:rPr lang="it-IT" sz="2000" dirty="0" smtClean="0">
                          <a:solidFill>
                            <a:srgbClr val="FFFFFF"/>
                          </a:solidFill>
                        </a:rPr>
                        <a:t>CFU</a:t>
                      </a:r>
                      <a:endParaRPr lang="it-IT" sz="2000" dirty="0">
                        <a:solidFill>
                          <a:srgbClr val="FFFFFF"/>
                        </a:solidFill>
                        <a:latin typeface="Maiandra GD" panose="020E0502030308020204" pitchFamily="34" charset="0"/>
                      </a:endParaRPr>
                    </a:p>
                  </a:txBody>
                  <a:tcPr marL="91439" marR="91439" marT="45700" marB="45700"/>
                </a:tc>
              </a:tr>
              <a:tr h="478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   Linguaggi settoriali e Traduzione </a:t>
                      </a:r>
                      <a:r>
                        <a:rPr lang="it-IT" sz="2000" baseline="0" dirty="0" smtClean="0">
                          <a:solidFill>
                            <a:schemeClr val="bg1">
                              <a:lumMod val="50000"/>
                            </a:schemeClr>
                          </a:solidFill>
                          <a:latin typeface="Maiandra GD" panose="020E0502030308020204" pitchFamily="34" charset="0"/>
                        </a:rPr>
                        <a:t>(scritto e orale)</a:t>
                      </a:r>
                      <a:endParaRPr lang="it-IT" sz="220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478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  Linguaggi settoriali e Traduzione </a:t>
                      </a:r>
                      <a:r>
                        <a:rPr lang="it-IT" sz="2000" baseline="0" dirty="0" smtClean="0">
                          <a:solidFill>
                            <a:schemeClr val="bg1">
                              <a:lumMod val="50000"/>
                            </a:schemeClr>
                          </a:solidFill>
                          <a:latin typeface="Maiandra GD" panose="020E0502030308020204" pitchFamily="34" charset="0"/>
                        </a:rPr>
                        <a:t>(scritto e orale)</a:t>
                      </a:r>
                      <a:endParaRPr lang="it-IT" sz="220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1051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III   Linguaggi settoriali e Traduzione </a:t>
                      </a:r>
                      <a:r>
                        <a:rPr lang="it-IT" sz="2000" baseline="0" dirty="0" smtClean="0">
                          <a:solidFill>
                            <a:schemeClr val="bg1">
                              <a:lumMod val="50000"/>
                            </a:schemeClr>
                          </a:solidFill>
                          <a:latin typeface="Maiandra GD" panose="020E0502030308020204" pitchFamily="34" charset="0"/>
                        </a:rPr>
                        <a:t>(scritto e orale) o Lingua dei segni italiana (LIS) </a:t>
                      </a:r>
                      <a:r>
                        <a:rPr lang="it-IT" sz="2000" baseline="0" dirty="0" smtClean="0">
                          <a:solidFill>
                            <a:schemeClr val="bg1">
                              <a:lumMod val="50000"/>
                            </a:schemeClr>
                          </a:solidFill>
                          <a:latin typeface="Maiandra GD" panose="020E0502030308020204" pitchFamily="34" charset="0"/>
                        </a:rPr>
                        <a:t>3 </a:t>
                      </a:r>
                      <a:r>
                        <a:rPr lang="it-IT" sz="2000" baseline="0" dirty="0" smtClean="0">
                          <a:solidFill>
                            <a:schemeClr val="bg1">
                              <a:lumMod val="50000"/>
                            </a:schemeClr>
                          </a:solidFill>
                          <a:latin typeface="Maiandra GD" panose="020E0502030308020204" pitchFamily="34" charset="0"/>
                        </a:rPr>
                        <a:t>o Legislazione europea dell’immigrazione o Sociologia della comunicazione interculturale </a:t>
                      </a:r>
                      <a:r>
                        <a:rPr lang="it-IT" sz="1600" baseline="0" dirty="0" smtClean="0">
                          <a:solidFill>
                            <a:schemeClr val="bg1">
                              <a:lumMod val="50000"/>
                            </a:schemeClr>
                          </a:solidFill>
                          <a:latin typeface="Maiandra GD" panose="020E0502030308020204" pitchFamily="34" charset="0"/>
                        </a:rPr>
                        <a:t>(insegnamento impartito in lingua inglese)</a:t>
                      </a:r>
                      <a:endParaRPr lang="it-IT" sz="160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6</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795569">
                <a:tc>
                  <a:txBody>
                    <a:bodyPr/>
                    <a:lstStyle/>
                    <a:p>
                      <a:r>
                        <a:rPr lang="it-IT" sz="21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Cultura</a:t>
                      </a:r>
                      <a:r>
                        <a:rPr lang="it-IT" sz="21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 e L</a:t>
                      </a:r>
                      <a:r>
                        <a:rPr lang="it-IT" sz="21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a:t>
                      </a:r>
                      <a:r>
                        <a:rPr lang="it-IT" sz="2100" dirty="0" smtClean="0">
                          <a:solidFill>
                            <a:schemeClr val="bg1">
                              <a:lumMod val="50000"/>
                            </a:schemeClr>
                          </a:solidFill>
                          <a:latin typeface="Maiandra GD" panose="020E0502030308020204" pitchFamily="34" charset="0"/>
                        </a:rPr>
                        <a:t>a scelta tra</a:t>
                      </a:r>
                      <a:r>
                        <a:rPr lang="it-IT" sz="2100" baseline="0" dirty="0" smtClean="0">
                          <a:solidFill>
                            <a:schemeClr val="bg1">
                              <a:lumMod val="50000"/>
                            </a:schemeClr>
                          </a:solidFill>
                          <a:latin typeface="Maiandra GD" panose="020E0502030308020204" pitchFamily="34" charset="0"/>
                        </a:rPr>
                        <a:t> quella inglese 2, francese 2, spagnola 2, tedesca 2, portoghese 2, araba 2, cinese 2 e giapponese 2.</a:t>
                      </a: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1099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100" dirty="0" smtClean="0">
                          <a:solidFill>
                            <a:schemeClr val="bg1">
                              <a:lumMod val="50000"/>
                            </a:schemeClr>
                          </a:solidFill>
                          <a:latin typeface="Maiandra GD" panose="020E0502030308020204" pitchFamily="34" charset="0"/>
                        </a:rPr>
                        <a:t>Seconda</a:t>
                      </a:r>
                      <a:r>
                        <a:rPr lang="it-IT" sz="2100" baseline="0" dirty="0" smtClean="0">
                          <a:solidFill>
                            <a:schemeClr val="bg1">
                              <a:lumMod val="50000"/>
                            </a:schemeClr>
                          </a:solidFill>
                          <a:latin typeface="Maiandra GD" panose="020E0502030308020204" pitchFamily="34" charset="0"/>
                        </a:rPr>
                        <a:t> </a:t>
                      </a:r>
                      <a:r>
                        <a:rPr lang="it-IT" sz="21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Cultura e L</a:t>
                      </a:r>
                      <a:r>
                        <a:rPr lang="it-IT" sz="21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a:t>
                      </a:r>
                      <a:r>
                        <a:rPr lang="it-IT" sz="2100" dirty="0" smtClean="0">
                          <a:solidFill>
                            <a:schemeClr val="bg1">
                              <a:lumMod val="50000"/>
                            </a:schemeClr>
                          </a:solidFill>
                          <a:latin typeface="Maiandra GD" panose="020E0502030308020204" pitchFamily="34" charset="0"/>
                        </a:rPr>
                        <a:t>a scelta tra</a:t>
                      </a:r>
                      <a:r>
                        <a:rPr lang="it-IT" sz="2100" baseline="0" dirty="0" smtClean="0">
                          <a:solidFill>
                            <a:schemeClr val="bg1">
                              <a:lumMod val="50000"/>
                            </a:schemeClr>
                          </a:solidFill>
                          <a:latin typeface="Maiandra GD" panose="020E0502030308020204" pitchFamily="34" charset="0"/>
                        </a:rPr>
                        <a:t> quella inglese 2, francese 2, spagnola 2, tedesca 2, portoghese 2, araba 2, cinese 2 e giapponese 2. Inoltre Storia della filosofia o Sociologia dei processi culturali.</a:t>
                      </a:r>
                      <a:endParaRPr lang="it-IT" sz="210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764991">
                <a:tc>
                  <a:txBody>
                    <a:bodyPr/>
                    <a:lstStyle/>
                    <a:p>
                      <a:r>
                        <a:rPr lang="it-IT" sz="2100" dirty="0" smtClean="0">
                          <a:solidFill>
                            <a:schemeClr val="bg1">
                              <a:lumMod val="50000"/>
                            </a:schemeClr>
                          </a:solidFill>
                          <a:latin typeface="Maiandra GD" panose="020E0502030308020204" pitchFamily="34" charset="0"/>
                        </a:rPr>
                        <a:t>Una </a:t>
                      </a:r>
                      <a:r>
                        <a:rPr lang="it-IT" sz="21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Filologia</a:t>
                      </a:r>
                      <a:r>
                        <a:rPr lang="it-IT" sz="2100" dirty="0" smtClean="0">
                          <a:solidFill>
                            <a:schemeClr val="bg1">
                              <a:lumMod val="50000"/>
                            </a:schemeClr>
                          </a:solidFill>
                          <a:latin typeface="Maiandra GD" panose="020E0502030308020204" pitchFamily="34" charset="0"/>
                        </a:rPr>
                        <a:t> a scelta tra quella</a:t>
                      </a:r>
                      <a:r>
                        <a:rPr lang="it-IT" sz="2100" baseline="0" dirty="0" smtClean="0">
                          <a:solidFill>
                            <a:schemeClr val="bg1">
                              <a:lumMod val="50000"/>
                            </a:schemeClr>
                          </a:solidFill>
                          <a:latin typeface="Maiandra GD" panose="020E0502030308020204" pitchFamily="34" charset="0"/>
                        </a:rPr>
                        <a:t> romanza, germanica, semitica, giapponese e cinese.</a:t>
                      </a:r>
                      <a:endParaRPr lang="it-IT" sz="210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6</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478106">
                <a:tc>
                  <a:txBody>
                    <a:bodyPr/>
                    <a:lstStyle/>
                    <a:p>
                      <a:r>
                        <a:rPr lang="it-IT" sz="2100" dirty="0" smtClean="0">
                          <a:solidFill>
                            <a:schemeClr val="bg1">
                              <a:lumMod val="50000"/>
                            </a:schemeClr>
                          </a:solidFill>
                          <a:latin typeface="Maiandra GD" panose="020E0502030308020204" pitchFamily="34" charset="0"/>
                        </a:rPr>
                        <a:t>Tirocinio</a:t>
                      </a:r>
                      <a:r>
                        <a:rPr lang="it-IT" sz="2100" baseline="0" dirty="0" smtClean="0">
                          <a:solidFill>
                            <a:schemeClr val="bg1">
                              <a:lumMod val="50000"/>
                            </a:schemeClr>
                          </a:solidFill>
                          <a:latin typeface="Maiandra GD" panose="020E0502030308020204" pitchFamily="34" charset="0"/>
                        </a:rPr>
                        <a:t> e stage</a:t>
                      </a:r>
                      <a:endParaRPr lang="it-IT" sz="2100" i="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3</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r h="478106">
                <a:tc>
                  <a:txBody>
                    <a:bodyPr/>
                    <a:lstStyle/>
                    <a:p>
                      <a:r>
                        <a:rPr lang="it-IT" sz="2100" dirty="0" smtClean="0">
                          <a:solidFill>
                            <a:schemeClr val="bg1">
                              <a:lumMod val="50000"/>
                            </a:schemeClr>
                          </a:solidFill>
                          <a:latin typeface="Maiandra GD" panose="020E0502030308020204" pitchFamily="34" charset="0"/>
                        </a:rPr>
                        <a:t>Prova</a:t>
                      </a:r>
                      <a:r>
                        <a:rPr lang="it-IT" sz="2100" baseline="0" dirty="0" smtClean="0">
                          <a:solidFill>
                            <a:schemeClr val="bg1">
                              <a:lumMod val="50000"/>
                            </a:schemeClr>
                          </a:solidFill>
                          <a:latin typeface="Maiandra GD" panose="020E0502030308020204" pitchFamily="34" charset="0"/>
                        </a:rPr>
                        <a:t> finale (tesi di laurea)</a:t>
                      </a:r>
                      <a:endParaRPr lang="it-IT" sz="2100" b="1" i="0" dirty="0">
                        <a:solidFill>
                          <a:schemeClr val="bg1">
                            <a:lumMod val="50000"/>
                          </a:schemeClr>
                        </a:solidFill>
                        <a:latin typeface="Maiandra GD" panose="020E0502030308020204" pitchFamily="34" charset="0"/>
                      </a:endParaRPr>
                    </a:p>
                  </a:txBody>
                  <a:tcPr marL="91439" marR="91439" marT="45700" marB="45700"/>
                </a:tc>
                <a:tc>
                  <a:txBody>
                    <a:bodyPr/>
                    <a:lstStyle/>
                    <a:p>
                      <a:pPr algn="ctr"/>
                      <a:r>
                        <a:rPr lang="it-IT" sz="2400" dirty="0" smtClean="0">
                          <a:effectLst>
                            <a:outerShdw blurRad="38100" dist="38100" dir="2700000" algn="tl">
                              <a:srgbClr val="000000">
                                <a:alpha val="43137"/>
                              </a:srgbClr>
                            </a:outerShdw>
                          </a:effectLst>
                        </a:rPr>
                        <a:t>9</a:t>
                      </a:r>
                      <a:endParaRPr lang="it-IT" sz="24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0" marB="45700"/>
                </a:tc>
              </a:tr>
            </a:tbl>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68313" y="188913"/>
            <a:ext cx="8183562" cy="928687"/>
          </a:xfrm>
        </p:spPr>
        <p:txBody>
          <a:bodyPr/>
          <a:lstStyle/>
          <a:p>
            <a:pPr algn="ctr" eaLnBrk="1" hangingPunct="1"/>
            <a:r>
              <a:rPr lang="it-IT" altLang="it-IT" sz="4400" smtClean="0">
                <a:latin typeface="Maiandra GD" pitchFamily="34" charset="0"/>
              </a:rPr>
              <a:t>Sbocchi professionali</a:t>
            </a:r>
          </a:p>
        </p:txBody>
      </p:sp>
      <p:sp>
        <p:nvSpPr>
          <p:cNvPr id="3" name="Rettangolo 2"/>
          <p:cNvSpPr/>
          <p:nvPr/>
        </p:nvSpPr>
        <p:spPr>
          <a:xfrm>
            <a:off x="468313" y="1268413"/>
            <a:ext cx="7610475" cy="5262562"/>
          </a:xfrm>
          <a:prstGeom prst="rect">
            <a:avLst/>
          </a:prstGeom>
        </p:spPr>
        <p:txBody>
          <a:bodyPr>
            <a:spAutoFit/>
          </a:bodyPr>
          <a:lstStyle/>
          <a:p>
            <a:pPr>
              <a:defRPr/>
            </a:pP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Mediatore Linguistico – Mediatore culturale</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Assistente linguistico – Traduttore e Interprete</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Agente di viaggio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Operatore nel turismo culturale</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Operatore dei servizi culturali,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giornalistici e editoriali</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Organizzatore di convegni, mostre, fiere, eventi</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
            </a:r>
            <a:b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br>
            <a:r>
              <a:rPr lang="it-IT" sz="2800" dirty="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Addetto alle relazioni internazionali in imprese</a:t>
            </a:r>
            <a:endParaRPr lang="fr-FR" sz="2800" dirty="0">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6"/>
          <p:cNvSpPr>
            <a:spLocks noGrp="1"/>
          </p:cNvSpPr>
          <p:nvPr>
            <p:ph type="ctrTitle"/>
          </p:nvPr>
        </p:nvSpPr>
        <p:spPr>
          <a:xfrm>
            <a:off x="914400" y="2516188"/>
            <a:ext cx="7315200" cy="2595562"/>
          </a:xfrm>
        </p:spPr>
        <p:txBody>
          <a:bodyPr/>
          <a:lstStyle/>
          <a:p>
            <a:pPr eaLnBrk="1" hangingPunct="1"/>
            <a:endParaRPr lang="it-IT" altLang="it-IT" smtClean="0"/>
          </a:p>
        </p:txBody>
      </p:sp>
      <p:sp>
        <p:nvSpPr>
          <p:cNvPr id="8" name="Sottotitolo 7"/>
          <p:cNvSpPr>
            <a:spLocks noGrp="1"/>
          </p:cNvSpPr>
          <p:nvPr>
            <p:ph type="subTitle" idx="1"/>
          </p:nvPr>
        </p:nvSpPr>
        <p:spPr>
          <a:xfrm>
            <a:off x="2915816" y="1196752"/>
            <a:ext cx="5473700" cy="5375275"/>
          </a:xfrm>
        </p:spPr>
        <p:txBody>
          <a:bodyPr rtlCol="0"/>
          <a:lstStyle/>
          <a:p>
            <a:pPr algn="r" eaLnBrk="1" fontAlgn="auto" hangingPunct="1">
              <a:spcAft>
                <a:spcPts val="0"/>
              </a:spcAft>
              <a:buFont typeface="Wingdings 2"/>
              <a:buNone/>
              <a:defRPr/>
            </a:pPr>
            <a:r>
              <a:rPr lang="it-IT" sz="3200" dirty="0" smtClean="0">
                <a:solidFill>
                  <a:schemeClr val="tx2"/>
                </a:solidFill>
                <a:effectLst>
                  <a:outerShdw blurRad="38100" dist="38100" dir="2700000" algn="tl">
                    <a:srgbClr val="000000">
                      <a:alpha val="43137"/>
                    </a:srgbClr>
                  </a:outerShdw>
                </a:effectLst>
                <a:latin typeface="Maiandra GD" panose="020E0502030308020204" pitchFamily="34" charset="0"/>
              </a:rPr>
              <a:t>Corso di Laurea Magistrale in</a:t>
            </a:r>
            <a:r>
              <a:rPr lang="it-IT" sz="3600" b="1" dirty="0" smtClean="0">
                <a:solidFill>
                  <a:schemeClr val="tx2"/>
                </a:solidFill>
                <a:effectLst>
                  <a:outerShdw blurRad="38100" dist="38100" dir="2700000" algn="tl">
                    <a:srgbClr val="000000">
                      <a:alpha val="43137"/>
                    </a:srgbClr>
                  </a:outerShdw>
                </a:effectLst>
                <a:latin typeface="Maiandra GD" panose="020E0502030308020204" pitchFamily="34" charset="0"/>
              </a:rPr>
              <a:t> </a:t>
            </a:r>
          </a:p>
          <a:p>
            <a:pPr algn="r" eaLnBrk="1" fontAlgn="auto" hangingPunct="1">
              <a:spcAft>
                <a:spcPts val="0"/>
              </a:spcAft>
              <a:buFont typeface="Wingdings 2"/>
              <a:buNone/>
              <a:defRPr/>
            </a:pPr>
            <a:r>
              <a:rPr lang="it-IT" sz="4000" b="1" dirty="0" smtClean="0">
                <a:solidFill>
                  <a:srgbClr val="00B0F0"/>
                </a:solidFill>
                <a:effectLst>
                  <a:outerShdw blurRad="38100" dist="38100" dir="2700000" algn="tl">
                    <a:srgbClr val="000000">
                      <a:alpha val="43137"/>
                    </a:srgbClr>
                  </a:outerShdw>
                </a:effectLst>
                <a:latin typeface="Maiandra GD" panose="020E0502030308020204" pitchFamily="34" charset="0"/>
              </a:rPr>
              <a:t>Lingue </a:t>
            </a:r>
            <a:r>
              <a:rPr lang="it-IT" sz="4000" b="1" dirty="0" smtClean="0">
                <a:solidFill>
                  <a:srgbClr val="FFFF00"/>
                </a:solidFill>
                <a:effectLst>
                  <a:outerShdw blurRad="38100" dist="38100" dir="2700000" algn="tl">
                    <a:srgbClr val="000000">
                      <a:alpha val="43137"/>
                    </a:srgbClr>
                  </a:outerShdw>
                </a:effectLst>
                <a:latin typeface="Maiandra GD" panose="020E0502030308020204" pitchFamily="34" charset="0"/>
              </a:rPr>
              <a:t>&amp;</a:t>
            </a:r>
            <a:r>
              <a:rPr lang="it-IT" sz="4000" b="1" dirty="0" smtClean="0">
                <a:solidFill>
                  <a:srgbClr val="00B0F0"/>
                </a:solidFill>
                <a:effectLst>
                  <a:outerShdw blurRad="38100" dist="38100" dir="2700000" algn="tl">
                    <a:srgbClr val="000000">
                      <a:alpha val="43137"/>
                    </a:srgbClr>
                  </a:outerShdw>
                </a:effectLst>
                <a:latin typeface="Maiandra GD" panose="020E0502030308020204" pitchFamily="34" charset="0"/>
              </a:rPr>
              <a:t> Culture</a:t>
            </a:r>
          </a:p>
          <a:p>
            <a:pPr algn="r" eaLnBrk="1" fontAlgn="auto" hangingPunct="1">
              <a:spcAft>
                <a:spcPts val="0"/>
              </a:spcAft>
              <a:buFont typeface="Wingdings 2"/>
              <a:buNone/>
              <a:defRPr/>
            </a:pPr>
            <a:r>
              <a:rPr lang="it-IT" sz="4000" b="1" dirty="0" smtClean="0">
                <a:solidFill>
                  <a:srgbClr val="00B0F0"/>
                </a:solidFill>
                <a:effectLst>
                  <a:outerShdw blurRad="38100" dist="38100" dir="2700000" algn="tl">
                    <a:srgbClr val="000000">
                      <a:alpha val="43137"/>
                    </a:srgbClr>
                  </a:outerShdw>
                </a:effectLst>
                <a:latin typeface="Maiandra GD" panose="020E0502030308020204" pitchFamily="34" charset="0"/>
              </a:rPr>
              <a:t>Europee ed Extraeuropee</a:t>
            </a:r>
          </a:p>
          <a:p>
            <a:pPr algn="r" eaLnBrk="1" fontAlgn="auto" hangingPunct="1">
              <a:spcAft>
                <a:spcPts val="0"/>
              </a:spcAft>
              <a:buFont typeface="Wingdings 2"/>
              <a:buNone/>
              <a:defRPr/>
            </a:pPr>
            <a:endParaRPr lang="it-IT" sz="2000" i="1" dirty="0" smtClean="0">
              <a:solidFill>
                <a:srgbClr val="FFFF00"/>
              </a:solidFill>
              <a:effectLst>
                <a:outerShdw blurRad="38100" dist="38100" dir="2700000" algn="tl">
                  <a:srgbClr val="000000">
                    <a:alpha val="43137"/>
                  </a:srgbClr>
                </a:outerShdw>
              </a:effectLst>
              <a:latin typeface="Maiandra GD" panose="020E0502030308020204" pitchFamily="34" charset="0"/>
            </a:endParaRPr>
          </a:p>
          <a:p>
            <a:pPr algn="r" eaLnBrk="1" fontAlgn="auto" hangingPunct="1">
              <a:spcAft>
                <a:spcPts val="0"/>
              </a:spcAft>
              <a:buFont typeface="Wingdings 2"/>
              <a:buNone/>
              <a:defRPr/>
            </a:pPr>
            <a:r>
              <a:rPr lang="it-IT" i="1" dirty="0" smtClean="0">
                <a:solidFill>
                  <a:srgbClr val="19F808"/>
                </a:solidFill>
                <a:effectLst>
                  <a:outerShdw blurRad="38100" dist="38100" dir="2700000" algn="tl">
                    <a:srgbClr val="000000">
                      <a:alpha val="43137"/>
                    </a:srgbClr>
                  </a:outerShdw>
                </a:effectLst>
                <a:latin typeface="Maiandra GD" panose="020E0502030308020204" pitchFamily="34" charset="0"/>
              </a:rPr>
              <a:t>Laurea di secondo livello</a:t>
            </a:r>
          </a:p>
          <a:p>
            <a:pPr algn="r" eaLnBrk="1" fontAlgn="auto" hangingPunct="1">
              <a:spcAft>
                <a:spcPts val="0"/>
              </a:spcAft>
              <a:buFont typeface="Wingdings 2"/>
              <a:buNone/>
              <a:defRPr/>
            </a:pPr>
            <a:r>
              <a:rPr lang="it-IT" sz="4000" dirty="0" smtClean="0">
                <a:solidFill>
                  <a:srgbClr val="19F808"/>
                </a:solidFill>
                <a:latin typeface="Maiandra GD" panose="020E0502030308020204" pitchFamily="34" charset="0"/>
              </a:rPr>
              <a:t>- LM37 - </a:t>
            </a:r>
            <a:endParaRPr lang="it-IT" sz="4000" dirty="0">
              <a:solidFill>
                <a:srgbClr val="19F808"/>
              </a:solidFill>
              <a:latin typeface="Maiandra GD" panose="020E0502030308020204" pitchFamily="34" charset="0"/>
            </a:endParaRPr>
          </a:p>
        </p:txBody>
      </p:sp>
      <p:pic>
        <p:nvPicPr>
          <p:cNvPr id="25604" name="Picture 5" descr="C:\Users\fimpe_000\Desktop\multi-ethnic-hands.jpg"/>
          <p:cNvPicPr>
            <a:picLocks noChangeAspect="1" noChangeArrowheads="1"/>
          </p:cNvPicPr>
          <p:nvPr/>
        </p:nvPicPr>
        <p:blipFill>
          <a:blip r:embed="rId2" cstate="print"/>
          <a:srcRect/>
          <a:stretch>
            <a:fillRect/>
          </a:stretch>
        </p:blipFill>
        <p:spPr bwMode="auto">
          <a:xfrm>
            <a:off x="-327475" y="2060848"/>
            <a:ext cx="5435601" cy="54181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850" y="2205038"/>
            <a:ext cx="8712200" cy="5111750"/>
          </a:xfrm>
          <a:ln w="38100"/>
        </p:spPr>
        <p:txBody>
          <a:bodyPr rtlCol="0">
            <a:normAutofit fontScale="90000"/>
          </a:bodyPr>
          <a:lstStyle/>
          <a:p>
            <a:pPr algn="ctr" eaLnBrk="1" fontAlgn="auto" hangingPunct="1">
              <a:spcAft>
                <a:spcPts val="0"/>
              </a:spcAft>
              <a:defRPr/>
            </a:pPr>
            <a:r>
              <a:rPr lang="it-IT" sz="3600" dirty="0" smtClean="0">
                <a:latin typeface="Maiandra GD" panose="020E0502030308020204" pitchFamily="34" charset="0"/>
              </a:rPr>
              <a:t>Consente di </a:t>
            </a:r>
            <a:r>
              <a:rPr lang="it-IT" sz="3600" dirty="0" smtClean="0">
                <a:solidFill>
                  <a:srgbClr val="19F808"/>
                </a:solidFill>
                <a:latin typeface="Maiandra GD" panose="020E0502030308020204" pitchFamily="34" charset="0"/>
              </a:rPr>
              <a:t>completare ad alto livello </a:t>
            </a:r>
            <a:r>
              <a:rPr lang="it-IT" sz="3600" dirty="0" smtClean="0">
                <a:solidFill>
                  <a:srgbClr val="FF0000"/>
                </a:solidFill>
                <a:latin typeface="Maiandra GD" panose="020E0502030308020204" pitchFamily="34" charset="0"/>
              </a:rPr>
              <a:t/>
            </a:r>
            <a:br>
              <a:rPr lang="it-IT" sz="3600" dirty="0" smtClean="0">
                <a:solidFill>
                  <a:srgbClr val="FF0000"/>
                </a:solidFill>
                <a:latin typeface="Maiandra GD" panose="020E0502030308020204" pitchFamily="34" charset="0"/>
              </a:rPr>
            </a:br>
            <a:r>
              <a:rPr lang="it-IT" sz="3600" dirty="0" smtClean="0">
                <a:latin typeface="Maiandra GD" panose="020E0502030308020204" pitchFamily="34" charset="0"/>
              </a:rPr>
              <a:t>la</a:t>
            </a:r>
            <a:r>
              <a:rPr lang="it-IT" sz="3600" dirty="0" smtClean="0">
                <a:solidFill>
                  <a:schemeClr val="accent3">
                    <a:lumMod val="50000"/>
                  </a:schemeClr>
                </a:solidFill>
                <a:latin typeface="Maiandra GD" panose="020E0502030308020204" pitchFamily="34" charset="0"/>
              </a:rPr>
              <a:t> </a:t>
            </a:r>
            <a:r>
              <a:rPr lang="it-IT" sz="3600" dirty="0" smtClean="0">
                <a:solidFill>
                  <a:srgbClr val="19F808"/>
                </a:solidFill>
                <a:latin typeface="Maiandra GD" panose="020E0502030308020204" pitchFamily="34" charset="0"/>
              </a:rPr>
              <a:t>conoscenza delle </a:t>
            </a:r>
            <a:r>
              <a:rPr lang="it-IT" sz="3600" dirty="0" smtClean="0">
                <a:solidFill>
                  <a:srgbClr val="00B0F0"/>
                </a:solidFill>
                <a:latin typeface="Maiandra GD" panose="020E0502030308020204" pitchFamily="34" charset="0"/>
              </a:rPr>
              <a:t>due lingue straniere </a:t>
            </a:r>
            <a:r>
              <a:rPr lang="it-IT" sz="3600" dirty="0" smtClean="0">
                <a:solidFill>
                  <a:srgbClr val="FF0000"/>
                </a:solidFill>
                <a:latin typeface="Maiandra GD" panose="020E0502030308020204" pitchFamily="34" charset="0"/>
              </a:rPr>
              <a:t/>
            </a:r>
            <a:br>
              <a:rPr lang="it-IT" sz="3600" dirty="0" smtClean="0">
                <a:solidFill>
                  <a:srgbClr val="FF0000"/>
                </a:solidFill>
                <a:latin typeface="Maiandra GD" panose="020E0502030308020204" pitchFamily="34" charset="0"/>
              </a:rPr>
            </a:br>
            <a:r>
              <a:rPr lang="it-IT" sz="3600" dirty="0" smtClean="0">
                <a:latin typeface="Maiandra GD" panose="020E0502030308020204" pitchFamily="34" charset="0"/>
              </a:rPr>
              <a:t>studiate alla triennale</a:t>
            </a:r>
            <a:br>
              <a:rPr lang="it-IT" sz="3600" dirty="0" smtClean="0">
                <a:latin typeface="Maiandra GD" panose="020E0502030308020204" pitchFamily="34" charset="0"/>
              </a:rPr>
            </a:br>
            <a:r>
              <a:rPr lang="it-IT" sz="3600" dirty="0" smtClean="0">
                <a:latin typeface="Maiandra GD" panose="020E0502030308020204" pitchFamily="34" charset="0"/>
              </a:rPr>
              <a:t/>
            </a:r>
            <a:br>
              <a:rPr lang="it-IT" sz="3600" dirty="0" smtClean="0">
                <a:latin typeface="Maiandra GD" panose="020E0502030308020204" pitchFamily="34" charset="0"/>
              </a:rPr>
            </a:br>
            <a:r>
              <a:rPr lang="it-IT" sz="3600" dirty="0">
                <a:latin typeface="Maiandra GD" panose="020E0502030308020204" pitchFamily="34" charset="0"/>
              </a:rPr>
              <a:t/>
            </a:r>
            <a:br>
              <a:rPr lang="it-IT" sz="3600" dirty="0">
                <a:latin typeface="Maiandra GD" panose="020E0502030308020204" pitchFamily="34" charset="0"/>
              </a:rPr>
            </a:br>
            <a:r>
              <a:rPr lang="it-IT" sz="4400" b="1" u="sng" dirty="0" smtClean="0">
                <a:solidFill>
                  <a:schemeClr val="bg1">
                    <a:lumMod val="20000"/>
                    <a:lumOff val="80000"/>
                  </a:schemeClr>
                </a:solidFill>
                <a:effectLst>
                  <a:outerShdw blurRad="38100" dist="38100" dir="2700000" algn="tl">
                    <a:srgbClr val="000000">
                      <a:alpha val="43137"/>
                    </a:srgbClr>
                  </a:outerShdw>
                </a:effectLst>
                <a:latin typeface="Maiandra GD" panose="020E0502030308020204" pitchFamily="34" charset="0"/>
              </a:rPr>
              <a:t>Non esiste più il test di ammissione</a:t>
            </a:r>
            <a:r>
              <a:rPr lang="it-IT" sz="3600" dirty="0" smtClean="0">
                <a:latin typeface="Maiandra GD" panose="020E0502030308020204" pitchFamily="34" charset="0"/>
              </a:rPr>
              <a:t/>
            </a:r>
            <a:br>
              <a:rPr lang="it-IT" sz="3600" dirty="0" smtClean="0">
                <a:latin typeface="Maiandra GD" panose="020E0502030308020204" pitchFamily="34" charset="0"/>
              </a:rPr>
            </a:br>
            <a:r>
              <a:rPr lang="it-IT" sz="3600" dirty="0" smtClean="0">
                <a:latin typeface="Maiandra GD" panose="020E0502030308020204" pitchFamily="34" charset="0"/>
              </a:rPr>
              <a:t/>
            </a:r>
            <a:br>
              <a:rPr lang="it-IT" sz="3600" dirty="0" smtClean="0">
                <a:latin typeface="Maiandra GD" panose="020E0502030308020204" pitchFamily="34" charset="0"/>
              </a:rPr>
            </a:br>
            <a:r>
              <a:rPr lang="it-IT" sz="3600" dirty="0" smtClean="0">
                <a:latin typeface="Maiandra GD" panose="020E0502030308020204" pitchFamily="34" charset="0"/>
              </a:rPr>
              <a:t/>
            </a:r>
            <a:br>
              <a:rPr lang="it-IT" sz="3600" dirty="0" smtClean="0">
                <a:latin typeface="Maiandra GD" panose="020E0502030308020204" pitchFamily="34" charset="0"/>
              </a:rPr>
            </a:br>
            <a:r>
              <a:rPr lang="it-IT" sz="3600" dirty="0" smtClean="0">
                <a:latin typeface="Maiandra GD" panose="020E0502030308020204" pitchFamily="34" charset="0"/>
              </a:rPr>
              <a:t>però occorre avere i seguenti requisiti minimi…</a:t>
            </a:r>
            <a:r>
              <a:rPr lang="it-IT" sz="3200" dirty="0" smtClean="0">
                <a:solidFill>
                  <a:schemeClr val="accent3">
                    <a:lumMod val="50000"/>
                  </a:schemeClr>
                </a:solidFill>
                <a:latin typeface="Maiandra GD" panose="020E0502030308020204" pitchFamily="34" charset="0"/>
              </a:rPr>
              <a:t/>
            </a:r>
            <a:br>
              <a:rPr lang="it-IT" sz="3200" dirty="0" smtClean="0">
                <a:solidFill>
                  <a:schemeClr val="accent3">
                    <a:lumMod val="50000"/>
                  </a:schemeClr>
                </a:solidFill>
                <a:latin typeface="Maiandra GD" panose="020E0502030308020204" pitchFamily="34" charset="0"/>
              </a:rPr>
            </a:br>
            <a:r>
              <a:rPr lang="it-IT" sz="2800" dirty="0" smtClean="0">
                <a:solidFill>
                  <a:schemeClr val="accent3">
                    <a:lumMod val="50000"/>
                  </a:schemeClr>
                </a:solidFill>
                <a:latin typeface="+mn-lt"/>
              </a:rPr>
              <a:t/>
            </a:r>
            <a:br>
              <a:rPr lang="it-IT" sz="2800" dirty="0" smtClean="0">
                <a:solidFill>
                  <a:schemeClr val="accent3">
                    <a:lumMod val="50000"/>
                  </a:schemeClr>
                </a:solidFill>
                <a:latin typeface="+mn-lt"/>
              </a:rPr>
            </a:br>
            <a:r>
              <a:rPr lang="it-IT" sz="2800" dirty="0" smtClean="0">
                <a:solidFill>
                  <a:schemeClr val="accent3">
                    <a:lumMod val="50000"/>
                  </a:schemeClr>
                </a:solidFill>
                <a:latin typeface="+mn-lt"/>
              </a:rPr>
              <a:t/>
            </a:r>
            <a:br>
              <a:rPr lang="it-IT" sz="2800" dirty="0" smtClean="0">
                <a:solidFill>
                  <a:schemeClr val="accent3">
                    <a:lumMod val="50000"/>
                  </a:schemeClr>
                </a:solidFill>
                <a:latin typeface="+mn-lt"/>
              </a:rPr>
            </a:br>
            <a:r>
              <a:rPr lang="it-IT" sz="2800" dirty="0" smtClean="0">
                <a:solidFill>
                  <a:schemeClr val="accent3">
                    <a:lumMod val="50000"/>
                  </a:schemeClr>
                </a:solidFill>
                <a:latin typeface="+mn-lt"/>
              </a:rPr>
              <a:t/>
            </a:r>
            <a:br>
              <a:rPr lang="it-IT" sz="2800" dirty="0" smtClean="0">
                <a:solidFill>
                  <a:schemeClr val="accent3">
                    <a:lumMod val="50000"/>
                  </a:schemeClr>
                </a:solidFill>
                <a:latin typeface="+mn-lt"/>
              </a:rPr>
            </a:br>
            <a:endParaRPr lang="it-IT" sz="2800" u="sng" dirty="0">
              <a:solidFill>
                <a:srgbClr val="FF0000"/>
              </a:solidFill>
              <a:latin typeface="+mn-lt"/>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87338" y="12700"/>
            <a:ext cx="8856662" cy="5953125"/>
          </a:xfrm>
        </p:spPr>
        <p:txBody>
          <a:bodyPr rtlCol="0">
            <a:noAutofit/>
          </a:bodyPr>
          <a:lstStyle/>
          <a:p>
            <a:pPr algn="ctr" eaLnBrk="1" fontAlgn="auto" hangingPunct="1">
              <a:spcAft>
                <a:spcPts val="0"/>
              </a:spcAft>
              <a:defRPr/>
            </a:pPr>
            <a:r>
              <a:rPr lang="it-IT" sz="2800" dirty="0" smtClean="0">
                <a:solidFill>
                  <a:srgbClr val="FF0000"/>
                </a:solidFill>
                <a:latin typeface="Maiandra GD" panose="020E0502030308020204" pitchFamily="34" charset="0"/>
              </a:rPr>
              <a:t/>
            </a:r>
            <a:br>
              <a:rPr lang="it-IT" sz="2800" dirty="0" smtClean="0">
                <a:solidFill>
                  <a:srgbClr val="FF0000"/>
                </a:solidFill>
                <a:latin typeface="Maiandra GD" panose="020E0502030308020204" pitchFamily="34" charset="0"/>
              </a:rPr>
            </a:br>
            <a:r>
              <a:rPr lang="it-IT" sz="3600" dirty="0" smtClean="0">
                <a:solidFill>
                  <a:srgbClr val="19F808"/>
                </a:solidFill>
                <a:latin typeface="Maiandra GD" panose="020E0502030308020204" pitchFamily="34" charset="0"/>
              </a:rPr>
              <a:t>18 CFU </a:t>
            </a:r>
            <a:r>
              <a:rPr lang="it-IT" sz="3600" dirty="0" smtClean="0">
                <a:solidFill>
                  <a:srgbClr val="00B0F0"/>
                </a:solidFill>
                <a:latin typeface="Maiandra GD" panose="020E0502030308020204" pitchFamily="34" charset="0"/>
              </a:rPr>
              <a:t>in ciascuna di 2 Lingue Straniere</a:t>
            </a:r>
            <a:br>
              <a:rPr lang="it-IT" sz="3600" dirty="0" smtClean="0">
                <a:solidFill>
                  <a:srgbClr val="00B0F0"/>
                </a:solidFill>
                <a:latin typeface="Maiandra GD" panose="020E0502030308020204" pitchFamily="34" charset="0"/>
              </a:rPr>
            </a:br>
            <a:r>
              <a:rPr lang="it-IT" sz="3600" dirty="0" smtClean="0">
                <a:solidFill>
                  <a:srgbClr val="FF0000"/>
                </a:solidFill>
                <a:latin typeface="Maiandra GD" panose="020E0502030308020204" pitchFamily="34" charset="0"/>
              </a:rPr>
              <a:t/>
            </a:r>
            <a:br>
              <a:rPr lang="it-IT" sz="3600" dirty="0" smtClean="0">
                <a:solidFill>
                  <a:srgbClr val="FF0000"/>
                </a:solidFill>
                <a:latin typeface="Maiandra GD" panose="020E0502030308020204" pitchFamily="34" charset="0"/>
              </a:rPr>
            </a:br>
            <a:r>
              <a:rPr lang="it-IT" sz="3600" dirty="0" smtClean="0">
                <a:solidFill>
                  <a:srgbClr val="19F808"/>
                </a:solidFill>
                <a:latin typeface="Maiandra GD" panose="020E0502030308020204" pitchFamily="34" charset="0"/>
              </a:rPr>
              <a:t>4 CFU </a:t>
            </a:r>
            <a:r>
              <a:rPr lang="it-IT" sz="3600" dirty="0" smtClean="0">
                <a:latin typeface="Maiandra GD" panose="020E0502030308020204" pitchFamily="34" charset="0"/>
              </a:rPr>
              <a:t>in ciascuna di 2 Letterature Straniere</a:t>
            </a:r>
            <a:r>
              <a:rPr lang="it-IT" sz="3600" dirty="0" smtClean="0">
                <a:solidFill>
                  <a:schemeClr val="accent3">
                    <a:lumMod val="50000"/>
                  </a:schemeClr>
                </a:solidFill>
                <a:latin typeface="Maiandra GD" panose="020E0502030308020204" pitchFamily="34" charset="0"/>
              </a:rPr>
              <a:t/>
            </a:r>
            <a:br>
              <a:rPr lang="it-IT" sz="3600" dirty="0" smtClean="0">
                <a:solidFill>
                  <a:schemeClr val="accent3">
                    <a:lumMod val="50000"/>
                  </a:schemeClr>
                </a:solidFill>
                <a:latin typeface="Maiandra GD" panose="020E0502030308020204" pitchFamily="34" charset="0"/>
              </a:rPr>
            </a:br>
            <a:r>
              <a:rPr lang="it-IT" sz="3600" dirty="0" smtClean="0">
                <a:solidFill>
                  <a:srgbClr val="FF0000"/>
                </a:solidFill>
                <a:latin typeface="Maiandra GD" panose="020E0502030308020204" pitchFamily="34" charset="0"/>
              </a:rPr>
              <a:t/>
            </a:r>
            <a:br>
              <a:rPr lang="it-IT" sz="3600" dirty="0" smtClean="0">
                <a:solidFill>
                  <a:srgbClr val="FF0000"/>
                </a:solidFill>
                <a:latin typeface="Maiandra GD" panose="020E0502030308020204" pitchFamily="34" charset="0"/>
              </a:rPr>
            </a:br>
            <a:r>
              <a:rPr lang="it-IT" sz="3600" dirty="0" smtClean="0">
                <a:solidFill>
                  <a:srgbClr val="19F808"/>
                </a:solidFill>
                <a:latin typeface="Maiandra GD" panose="020E0502030308020204" pitchFamily="34" charset="0"/>
              </a:rPr>
              <a:t>3 CFU </a:t>
            </a:r>
            <a:r>
              <a:rPr lang="it-IT" sz="3600" dirty="0" smtClean="0">
                <a:latin typeface="Maiandra GD" panose="020E0502030308020204" pitchFamily="34" charset="0"/>
              </a:rPr>
              <a:t>in Letteratura Italiana</a:t>
            </a:r>
            <a:r>
              <a:rPr lang="it-IT" sz="3600" dirty="0" smtClean="0">
                <a:solidFill>
                  <a:schemeClr val="accent3">
                    <a:lumMod val="50000"/>
                  </a:schemeClr>
                </a:solidFill>
                <a:latin typeface="Maiandra GD" panose="020E0502030308020204" pitchFamily="34" charset="0"/>
              </a:rPr>
              <a:t/>
            </a:r>
            <a:br>
              <a:rPr lang="it-IT" sz="3600" dirty="0" smtClean="0">
                <a:solidFill>
                  <a:schemeClr val="accent3">
                    <a:lumMod val="50000"/>
                  </a:schemeClr>
                </a:solidFill>
                <a:latin typeface="Maiandra GD" panose="020E0502030308020204" pitchFamily="34" charset="0"/>
              </a:rPr>
            </a:br>
            <a:r>
              <a:rPr lang="it-IT" sz="3600" dirty="0" smtClean="0">
                <a:solidFill>
                  <a:srgbClr val="FF0000"/>
                </a:solidFill>
                <a:latin typeface="Maiandra GD" panose="020E0502030308020204" pitchFamily="34" charset="0"/>
              </a:rPr>
              <a:t/>
            </a:r>
            <a:br>
              <a:rPr lang="it-IT" sz="3600" dirty="0" smtClean="0">
                <a:solidFill>
                  <a:srgbClr val="FF0000"/>
                </a:solidFill>
                <a:latin typeface="Maiandra GD" panose="020E0502030308020204" pitchFamily="34" charset="0"/>
              </a:rPr>
            </a:br>
            <a:r>
              <a:rPr lang="it-IT" sz="3600" dirty="0" smtClean="0">
                <a:solidFill>
                  <a:srgbClr val="19F808"/>
                </a:solidFill>
                <a:latin typeface="Maiandra GD" panose="020E0502030308020204" pitchFamily="34" charset="0"/>
              </a:rPr>
              <a:t>3 CFU </a:t>
            </a:r>
            <a:r>
              <a:rPr lang="it-IT" sz="3600" dirty="0" smtClean="0">
                <a:latin typeface="Maiandra GD" panose="020E0502030308020204" pitchFamily="34" charset="0"/>
              </a:rPr>
              <a:t>in Discipline Storiche</a:t>
            </a:r>
            <a:r>
              <a:rPr lang="it-IT" sz="3200" dirty="0" smtClean="0">
                <a:solidFill>
                  <a:schemeClr val="accent3">
                    <a:lumMod val="50000"/>
                  </a:schemeClr>
                </a:solidFill>
                <a:latin typeface="Maiandra GD" panose="020E0502030308020204" pitchFamily="34" charset="0"/>
              </a:rPr>
              <a:t/>
            </a:r>
            <a:br>
              <a:rPr lang="it-IT" sz="3200" dirty="0" smtClean="0">
                <a:solidFill>
                  <a:schemeClr val="accent3">
                    <a:lumMod val="50000"/>
                  </a:schemeClr>
                </a:solidFill>
                <a:latin typeface="Maiandra GD" panose="020E0502030308020204" pitchFamily="34" charset="0"/>
              </a:rPr>
            </a:br>
            <a:endParaRPr lang="it-IT" sz="2800" dirty="0">
              <a:solidFill>
                <a:schemeClr val="accent3">
                  <a:lumMod val="50000"/>
                </a:schemeClr>
              </a:solidFill>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C:\Documents and Settings\fabrizio\Desktop\RUOLO 2011\Relazione finale\école photo\scuola.jpg"/>
          <p:cNvPicPr>
            <a:picLocks noChangeAspect="1" noChangeArrowheads="1"/>
          </p:cNvPicPr>
          <p:nvPr/>
        </p:nvPicPr>
        <p:blipFill>
          <a:blip r:embed="rId2" cstate="print"/>
          <a:srcRect/>
          <a:stretch>
            <a:fillRect/>
          </a:stretch>
        </p:blipFill>
        <p:spPr bwMode="auto">
          <a:xfrm>
            <a:off x="1042988" y="11113"/>
            <a:ext cx="5407025" cy="381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1042988" y="2924175"/>
            <a:ext cx="7345362" cy="2647950"/>
          </a:xfrm>
          <a:prstGeom prst="rect">
            <a:avLst/>
          </a:prstGeom>
          <a:noFill/>
        </p:spPr>
        <p:txBody>
          <a:bodyPr>
            <a:spAutoFit/>
          </a:bodyPr>
          <a:lstStyle/>
          <a:p>
            <a:pPr algn="ctr">
              <a:defRPr/>
            </a:pPr>
            <a:endParaRPr lang="it-IT" dirty="0">
              <a:effectLst>
                <a:outerShdw blurRad="38100" dist="38100" dir="2700000" algn="tl">
                  <a:srgbClr val="000000">
                    <a:alpha val="43137"/>
                  </a:srgbClr>
                </a:outerShdw>
              </a:effectLst>
            </a:endParaRPr>
          </a:p>
          <a:p>
            <a:pPr algn="ctr">
              <a:defRPr/>
            </a:pPr>
            <a:endParaRPr lang="it-IT" dirty="0">
              <a:effectLst>
                <a:outerShdw blurRad="38100" dist="38100" dir="2700000" algn="tl">
                  <a:srgbClr val="000000">
                    <a:alpha val="43137"/>
                  </a:srgbClr>
                </a:outerShdw>
              </a:effectLst>
            </a:endParaRPr>
          </a:p>
          <a:p>
            <a:pPr algn="ctr">
              <a:defRPr/>
            </a:pPr>
            <a:r>
              <a:rPr lang="it-IT" dirty="0">
                <a:effectLst>
                  <a:outerShdw blurRad="38100" dist="38100" dir="2700000" algn="tl">
                    <a:srgbClr val="000000">
                      <a:alpha val="43137"/>
                    </a:srgbClr>
                  </a:outerShdw>
                </a:effectLst>
              </a:rPr>
              <a:t> </a:t>
            </a:r>
          </a:p>
          <a:p>
            <a:pPr algn="ctr">
              <a:defRPr/>
            </a:pPr>
            <a:r>
              <a:rPr lang="it-IT" sz="3200" dirty="0">
                <a:solidFill>
                  <a:srgbClr val="FFC000"/>
                </a:solidFill>
                <a:effectLst>
                  <a:outerShdw blurRad="38100" dist="38100" dir="2700000" algn="tl">
                    <a:srgbClr val="000000">
                      <a:alpha val="43137"/>
                    </a:srgbClr>
                  </a:outerShdw>
                </a:effectLst>
                <a:latin typeface="Maiandra GD" panose="020E0502030308020204" pitchFamily="34" charset="0"/>
              </a:rPr>
              <a:t>CdL </a:t>
            </a:r>
            <a:r>
              <a:rPr lang="it-IT" sz="2800" dirty="0">
                <a:solidFill>
                  <a:srgbClr val="FFC000"/>
                </a:solidFill>
                <a:effectLst>
                  <a:outerShdw blurRad="38100" dist="38100" dir="2700000" algn="tl">
                    <a:srgbClr val="000000">
                      <a:alpha val="43137"/>
                    </a:srgbClr>
                  </a:outerShdw>
                </a:effectLst>
                <a:latin typeface="Maiandra GD" panose="020E0502030308020204" pitchFamily="34" charset="0"/>
              </a:rPr>
              <a:t>in</a:t>
            </a:r>
            <a:r>
              <a:rPr lang="it-IT" sz="3200" dirty="0">
                <a:solidFill>
                  <a:srgbClr val="FFC000"/>
                </a:solidFill>
                <a:effectLst>
                  <a:outerShdw blurRad="38100" dist="38100" dir="2700000" algn="tl">
                    <a:srgbClr val="000000">
                      <a:alpha val="43137"/>
                    </a:srgbClr>
                  </a:outerShdw>
                </a:effectLst>
                <a:latin typeface="Maiandra GD" panose="020E0502030308020204" pitchFamily="34" charset="0"/>
              </a:rPr>
              <a:t> </a:t>
            </a:r>
          </a:p>
          <a:p>
            <a:pPr algn="ctr">
              <a:defRPr/>
            </a:pPr>
            <a:r>
              <a:rPr lang="it-IT" sz="4000" b="1" dirty="0">
                <a:solidFill>
                  <a:srgbClr val="00B0F0"/>
                </a:solidFill>
                <a:effectLst>
                  <a:outerShdw blurRad="38100" dist="38100" dir="2700000" algn="tl">
                    <a:srgbClr val="000000">
                      <a:alpha val="43137"/>
                    </a:srgbClr>
                  </a:outerShdw>
                </a:effectLst>
                <a:latin typeface="Maiandra GD" panose="020E0502030308020204" pitchFamily="34" charset="0"/>
              </a:rPr>
              <a:t>Lingue </a:t>
            </a:r>
            <a:r>
              <a:rPr lang="it-IT" sz="4000" b="1" dirty="0">
                <a:solidFill>
                  <a:srgbClr val="19F808"/>
                </a:solidFill>
                <a:effectLst>
                  <a:outerShdw blurRad="38100" dist="38100" dir="2700000" algn="tl">
                    <a:srgbClr val="000000">
                      <a:alpha val="43137"/>
                    </a:srgbClr>
                  </a:outerShdw>
                </a:effectLst>
                <a:latin typeface="Maiandra GD" panose="020E0502030308020204" pitchFamily="34" charset="0"/>
              </a:rPr>
              <a:t>&amp;</a:t>
            </a:r>
            <a:r>
              <a:rPr lang="it-IT" sz="4000" b="1" dirty="0">
                <a:solidFill>
                  <a:srgbClr val="00B0F0"/>
                </a:solidFill>
                <a:effectLst>
                  <a:outerShdw blurRad="38100" dist="38100" dir="2700000" algn="tl">
                    <a:srgbClr val="000000">
                      <a:alpha val="43137"/>
                    </a:srgbClr>
                  </a:outerShdw>
                </a:effectLst>
                <a:latin typeface="Maiandra GD" panose="020E0502030308020204" pitchFamily="34" charset="0"/>
              </a:rPr>
              <a:t> Culture Europee </a:t>
            </a:r>
            <a:r>
              <a:rPr lang="it-IT" sz="4000" dirty="0">
                <a:solidFill>
                  <a:srgbClr val="00B0F0"/>
                </a:solidFill>
                <a:effectLst>
                  <a:outerShdw blurRad="38100" dist="38100" dir="2700000" algn="tl">
                    <a:srgbClr val="000000">
                      <a:alpha val="43137"/>
                    </a:srgbClr>
                  </a:outerShdw>
                </a:effectLst>
                <a:latin typeface="Maiandra GD" panose="020E0502030308020204" pitchFamily="34" charset="0"/>
              </a:rPr>
              <a:t>ed </a:t>
            </a:r>
            <a:r>
              <a:rPr lang="it-IT" sz="4000" b="1" dirty="0">
                <a:solidFill>
                  <a:srgbClr val="00B0F0"/>
                </a:solidFill>
                <a:effectLst>
                  <a:outerShdw blurRad="38100" dist="38100" dir="2700000" algn="tl">
                    <a:srgbClr val="000000">
                      <a:alpha val="43137"/>
                    </a:srgbClr>
                  </a:outerShdw>
                </a:effectLst>
                <a:latin typeface="Maiandra GD" panose="020E0502030308020204" pitchFamily="34" charset="0"/>
              </a:rPr>
              <a:t>Extraeuropee</a:t>
            </a:r>
          </a:p>
        </p:txBody>
      </p:sp>
      <p:sp>
        <p:nvSpPr>
          <p:cNvPr id="2" name="Titolo 1"/>
          <p:cNvSpPr>
            <a:spLocks noGrp="1"/>
          </p:cNvSpPr>
          <p:nvPr>
            <p:ph type="title"/>
          </p:nvPr>
        </p:nvSpPr>
        <p:spPr>
          <a:xfrm rot="16200000">
            <a:off x="-2964656" y="2964656"/>
            <a:ext cx="6858000" cy="928688"/>
          </a:xfrm>
        </p:spPr>
        <p:txBody>
          <a:bodyPr rtlCol="0">
            <a:normAutofit/>
          </a:bodyPr>
          <a:lstStyle/>
          <a:p>
            <a:pPr algn="ctr" eaLnBrk="1" fontAlgn="auto" hangingPunct="1">
              <a:spcAft>
                <a:spcPts val="0"/>
              </a:spcAft>
              <a:defRPr/>
            </a:pPr>
            <a:r>
              <a:rPr lang="it-IT" sz="4800" dirty="0" smtClean="0">
                <a:effectLst>
                  <a:outerShdw blurRad="38100" dist="38100" dir="2700000" algn="tl">
                    <a:srgbClr val="000000">
                      <a:alpha val="43137"/>
                    </a:srgbClr>
                  </a:outerShdw>
                </a:effectLst>
                <a:latin typeface="Maiandra GD" panose="020E0502030308020204" pitchFamily="34" charset="0"/>
              </a:rPr>
              <a:t>Il piano di studi</a:t>
            </a:r>
            <a:endParaRPr lang="it-IT" sz="4800" dirty="0">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olo 1"/>
          <p:cNvSpPr>
            <a:spLocks noGrp="1"/>
          </p:cNvSpPr>
          <p:nvPr>
            <p:ph type="title"/>
          </p:nvPr>
        </p:nvSpPr>
        <p:spPr>
          <a:xfrm>
            <a:off x="503238" y="-171450"/>
            <a:ext cx="8183562" cy="863600"/>
          </a:xfrm>
        </p:spPr>
        <p:txBody>
          <a:bodyPr/>
          <a:lstStyle/>
          <a:p>
            <a:pPr algn="ctr" eaLnBrk="1" hangingPunct="1">
              <a:defRPr/>
            </a:pPr>
            <a:r>
              <a:rPr lang="it-IT" altLang="it-IT" sz="4400" dirty="0" smtClean="0">
                <a:solidFill>
                  <a:srgbClr val="19F808"/>
                </a:solidFill>
                <a:effectLst>
                  <a:outerShdw blurRad="38100" dist="38100" dir="2700000" algn="tl">
                    <a:srgbClr val="000000">
                      <a:alpha val="43137"/>
                    </a:srgbClr>
                  </a:outerShdw>
                </a:effectLst>
                <a:latin typeface="Maiandra GD" panose="020E0502030308020204" pitchFamily="34" charset="0"/>
              </a:rPr>
              <a:t>1° anno </a:t>
            </a:r>
            <a:r>
              <a:rPr lang="it-IT" altLang="it-IT" sz="3200" dirty="0" smtClean="0">
                <a:solidFill>
                  <a:srgbClr val="19F808"/>
                </a:solidFill>
                <a:effectLst>
                  <a:outerShdw blurRad="38100" dist="38100" dir="2700000" algn="tl">
                    <a:srgbClr val="000000">
                      <a:alpha val="43137"/>
                    </a:srgbClr>
                  </a:outerShdw>
                </a:effectLst>
                <a:latin typeface="Maiandra GD" panose="020E0502030308020204" pitchFamily="34" charset="0"/>
              </a:rPr>
              <a:t>magistrale</a:t>
            </a:r>
            <a:r>
              <a:rPr lang="it-IT" altLang="it-IT" sz="2800" dirty="0" smtClean="0">
                <a:solidFill>
                  <a:srgbClr val="19F808"/>
                </a:solidFill>
                <a:effectLst>
                  <a:outerShdw blurRad="38100" dist="38100" dir="2700000" algn="tl">
                    <a:srgbClr val="000000">
                      <a:alpha val="43137"/>
                    </a:srgbClr>
                  </a:outerShdw>
                </a:effectLst>
                <a:latin typeface="Maiandra GD" panose="020E0502030308020204" pitchFamily="34" charset="0"/>
              </a:rPr>
              <a:t> </a:t>
            </a:r>
            <a:r>
              <a:rPr lang="it-IT" altLang="it-IT" sz="2800" dirty="0" smtClean="0">
                <a:solidFill>
                  <a:srgbClr val="00B0F0"/>
                </a:solidFill>
                <a:effectLst>
                  <a:outerShdw blurRad="38100" dist="38100" dir="2700000" algn="tl">
                    <a:srgbClr val="000000">
                      <a:alpha val="43137"/>
                    </a:srgbClr>
                  </a:outerShdw>
                </a:effectLst>
                <a:latin typeface="Maiandra GD" panose="020E0502030308020204" pitchFamily="34" charset="0"/>
              </a:rPr>
              <a:t>|</a:t>
            </a:r>
            <a:r>
              <a:rPr lang="it-IT" altLang="it-IT" sz="2800" dirty="0" smtClean="0">
                <a:effectLst>
                  <a:outerShdw blurRad="38100" dist="38100" dir="2700000" algn="tl">
                    <a:srgbClr val="000000">
                      <a:alpha val="43137"/>
                    </a:srgbClr>
                  </a:outerShdw>
                </a:effectLst>
                <a:latin typeface="Maiandra GD" panose="020E0502030308020204" pitchFamily="34" charset="0"/>
              </a:rPr>
              <a:t> 60 crediti</a:t>
            </a:r>
            <a:endParaRPr lang="it-IT" altLang="it-IT" sz="4400" dirty="0" smtClean="0">
              <a:effectLst>
                <a:outerShdw blurRad="38100" dist="38100" dir="2700000" algn="tl">
                  <a:srgbClr val="000000">
                    <a:alpha val="43137"/>
                  </a:srgbClr>
                </a:outerShdw>
              </a:effectLst>
              <a:latin typeface="Maiandra GD" panose="020E0502030308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351626978"/>
              </p:ext>
            </p:extLst>
          </p:nvPr>
        </p:nvGraphicFramePr>
        <p:xfrm>
          <a:off x="0" y="598488"/>
          <a:ext cx="9144000" cy="6259514"/>
        </p:xfrm>
        <a:graphic>
          <a:graphicData uri="http://schemas.openxmlformats.org/drawingml/2006/table">
            <a:tbl>
              <a:tblPr firstRow="1" bandRow="1">
                <a:tableStyleId>{073A0DAA-6AF3-43AB-8588-CEC1D06C72B9}</a:tableStyleId>
              </a:tblPr>
              <a:tblGrid>
                <a:gridCol w="8388424"/>
                <a:gridCol w="755576"/>
              </a:tblGrid>
              <a:tr h="519070">
                <a:tc>
                  <a:txBody>
                    <a:bodyPr/>
                    <a:lstStyle/>
                    <a:p>
                      <a:pPr algn="ctr"/>
                      <a:r>
                        <a:rPr lang="it-IT" sz="2400" dirty="0" smtClean="0">
                          <a:solidFill>
                            <a:schemeClr val="accent2">
                              <a:lumMod val="60000"/>
                              <a:lumOff val="40000"/>
                            </a:schemeClr>
                          </a:solidFill>
                          <a:latin typeface="Maiandra GD" panose="020E0502030308020204" pitchFamily="34" charset="0"/>
                        </a:rPr>
                        <a:t>Insegnamenti</a:t>
                      </a:r>
                      <a:endParaRPr lang="it-IT" sz="2400" dirty="0">
                        <a:solidFill>
                          <a:schemeClr val="accent2">
                            <a:lumMod val="60000"/>
                            <a:lumOff val="40000"/>
                          </a:schemeClr>
                        </a:solidFill>
                        <a:latin typeface="Maiandra GD" panose="020E0502030308020204" pitchFamily="34" charset="0"/>
                      </a:endParaRPr>
                    </a:p>
                  </a:txBody>
                  <a:tcPr marL="91439" marR="91439" marT="45719" marB="45719"/>
                </a:tc>
                <a:tc>
                  <a:txBody>
                    <a:bodyPr/>
                    <a:lstStyle/>
                    <a:p>
                      <a:pPr algn="ctr"/>
                      <a:r>
                        <a:rPr lang="it-IT" sz="1800" dirty="0" smtClean="0">
                          <a:solidFill>
                            <a:srgbClr val="FFFFFF"/>
                          </a:solidFill>
                        </a:rPr>
                        <a:t>CFU</a:t>
                      </a:r>
                      <a:endParaRPr lang="it-IT" sz="1800" b="1" dirty="0">
                        <a:solidFill>
                          <a:srgbClr val="FFFFFF"/>
                        </a:solidFill>
                        <a:latin typeface="Maiandra GD" panose="020E0502030308020204" pitchFamily="34" charset="0"/>
                      </a:endParaRPr>
                    </a:p>
                  </a:txBody>
                  <a:tcPr marL="91439" marR="91439" marT="45719" marB="45719"/>
                </a:tc>
              </a:tr>
              <a:tr h="822732">
                <a:tc>
                  <a:txBody>
                    <a:bodyPr/>
                    <a:lstStyle/>
                    <a:p>
                      <a:pPr algn="l"/>
                      <a:r>
                        <a:rPr lang="it-IT" sz="24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 Lingua straniera </a:t>
                      </a:r>
                      <a:r>
                        <a:rPr lang="it-IT" sz="2200" baseline="0" dirty="0" smtClean="0">
                          <a:solidFill>
                            <a:schemeClr val="bg1">
                              <a:lumMod val="50000"/>
                            </a:schemeClr>
                          </a:solidFill>
                          <a:latin typeface="Maiandra GD" panose="020E0502030308020204" pitchFamily="34" charset="0"/>
                        </a:rPr>
                        <a:t>(scritto e orale – 1° corso) a scelta tra inglese 1, angloamericano 1, francese 1, tedesca 1, spagnola 1, portoghese 1</a:t>
                      </a:r>
                      <a:endParaRPr lang="it-IT" sz="2200" b="1"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1139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 Lingua straniera </a:t>
                      </a:r>
                      <a:r>
                        <a:rPr lang="it-IT" sz="2200" baseline="0" dirty="0" smtClean="0">
                          <a:solidFill>
                            <a:schemeClr val="bg1">
                              <a:lumMod val="50000"/>
                            </a:schemeClr>
                          </a:solidFill>
                          <a:latin typeface="Maiandra GD" panose="020E0502030308020204" pitchFamily="34" charset="0"/>
                        </a:rPr>
                        <a:t>(scritto e orale – 1° corso) a scelta tra inglese 1, angloamericano 1, francese 1, tedesca 1, spagnola 1, portoghese 1,</a:t>
                      </a:r>
                    </a:p>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smtClean="0">
                          <a:solidFill>
                            <a:schemeClr val="bg1">
                              <a:lumMod val="50000"/>
                            </a:schemeClr>
                          </a:solidFill>
                          <a:latin typeface="Maiandra GD" panose="020E0502030308020204" pitchFamily="34" charset="0"/>
                        </a:rPr>
                        <a:t>araba 1, cinese 1 e giapponese 1 </a:t>
                      </a:r>
                      <a:endParaRPr lang="it-IT" sz="2200" b="1"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762066">
                <a:tc>
                  <a:txBody>
                    <a:bodyPr/>
                    <a:lstStyle/>
                    <a:p>
                      <a:r>
                        <a:rPr lang="it-IT" sz="2200" kern="1200" dirty="0" smtClean="0">
                          <a:solidFill>
                            <a:schemeClr val="bg1">
                              <a:lumMod val="50000"/>
                            </a:schemeClr>
                          </a:solidFill>
                          <a:effectLst/>
                          <a:latin typeface="Maiandra GD" panose="020E0502030308020204" pitchFamily="34" charset="0"/>
                        </a:rPr>
                        <a:t>Critica e interpretazione dei testi romanzi </a:t>
                      </a:r>
                      <a:r>
                        <a:rPr lang="it-IT" sz="2200" baseline="0" dirty="0" smtClean="0">
                          <a:solidFill>
                            <a:schemeClr val="bg1">
                              <a:lumMod val="50000"/>
                            </a:schemeClr>
                          </a:solidFill>
                          <a:latin typeface="Maiandra GD" panose="020E0502030308020204" pitchFamily="34" charset="0"/>
                        </a:rPr>
                        <a:t>o Filologia germanic</a:t>
                      </a:r>
                      <a:r>
                        <a:rPr lang="it-IT" sz="2200" dirty="0" smtClean="0">
                          <a:solidFill>
                            <a:schemeClr val="bg1">
                              <a:lumMod val="50000"/>
                            </a:schemeClr>
                          </a:solidFill>
                          <a:latin typeface="Maiandra GD" panose="020E0502030308020204" pitchFamily="34" charset="0"/>
                        </a:rPr>
                        <a:t>a </a:t>
                      </a:r>
                      <a:endParaRPr lang="it-IT" sz="2200"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518201">
                <a:tc>
                  <a:txBody>
                    <a:bodyPr/>
                    <a:lstStyle/>
                    <a:p>
                      <a:r>
                        <a:rPr lang="it-IT" sz="2200" dirty="0" smtClean="0">
                          <a:solidFill>
                            <a:schemeClr val="bg1">
                              <a:lumMod val="50000"/>
                            </a:schemeClr>
                          </a:solidFill>
                          <a:latin typeface="Maiandra GD" panose="020E0502030308020204" pitchFamily="34" charset="0"/>
                        </a:rPr>
                        <a:t>Letteratura italiana</a:t>
                      </a:r>
                      <a:endParaRPr lang="it-IT" sz="2200"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b="0" dirty="0" smtClean="0">
                          <a:solidFill>
                            <a:schemeClr val="dk1"/>
                          </a:solidFill>
                          <a:effectLst>
                            <a:outerShdw blurRad="38100" dist="38100" dir="2700000" algn="tl">
                              <a:srgbClr val="000000">
                                <a:alpha val="43137"/>
                              </a:srgbClr>
                            </a:outerShdw>
                          </a:effectLst>
                          <a:latin typeface="+mn-lt"/>
                        </a:rPr>
                        <a:t>6</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519070">
                <a:tc>
                  <a:txBody>
                    <a:bodyPr/>
                    <a:lstStyle/>
                    <a:p>
                      <a:r>
                        <a:rPr lang="it-IT" sz="2200" baseline="0" dirty="0" smtClean="0">
                          <a:solidFill>
                            <a:schemeClr val="bg1">
                              <a:lumMod val="50000"/>
                            </a:schemeClr>
                          </a:solidFill>
                          <a:latin typeface="Maiandra GD" panose="020E0502030308020204" pitchFamily="34" charset="0"/>
                        </a:rPr>
                        <a:t>Storia contemporanea</a:t>
                      </a:r>
                      <a:endParaRPr lang="it-IT" sz="2200"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6</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1432694">
                <a:tc>
                  <a:txBody>
                    <a:bodyPr/>
                    <a:lstStyle/>
                    <a:p>
                      <a:r>
                        <a:rPr lang="it-IT" sz="2200" dirty="0" smtClean="0">
                          <a:solidFill>
                            <a:schemeClr val="bg1">
                              <a:lumMod val="50000"/>
                            </a:schemeClr>
                          </a:solidFill>
                          <a:latin typeface="Maiandra GD" panose="020E0502030308020204" pitchFamily="34" charset="0"/>
                        </a:rPr>
                        <a:t>Letteratura</a:t>
                      </a:r>
                      <a:r>
                        <a:rPr lang="it-IT" sz="2200" baseline="0" dirty="0" smtClean="0">
                          <a:solidFill>
                            <a:schemeClr val="bg1">
                              <a:lumMod val="50000"/>
                            </a:schemeClr>
                          </a:solidFill>
                          <a:latin typeface="Maiandra GD" panose="020E0502030308020204" pitchFamily="34" charset="0"/>
                        </a:rPr>
                        <a:t> italiana contemporanea, Didattica dell’italiano per stranieri, Letterature comparate, Didattica delle lingue straniere, Storia della lingua inglese, Storia della lingua tedesca, Storia contemporanea dei paesi islamici</a:t>
                      </a:r>
                      <a:endParaRPr lang="it-IT" sz="2200"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r h="546506">
                <a:tc>
                  <a:txBody>
                    <a:bodyPr/>
                    <a:lstStyle/>
                    <a:p>
                      <a:r>
                        <a:rPr lang="it-IT" sz="2200" dirty="0" smtClean="0">
                          <a:solidFill>
                            <a:schemeClr val="bg1">
                              <a:lumMod val="50000"/>
                            </a:schemeClr>
                          </a:solidFill>
                          <a:latin typeface="Maiandra GD" panose="020E0502030308020204" pitchFamily="34" charset="0"/>
                        </a:rPr>
                        <a:t>Una disciplina a scelta dello studente</a:t>
                      </a:r>
                      <a:endParaRPr lang="it-IT" sz="2200" i="1" dirty="0">
                        <a:solidFill>
                          <a:schemeClr val="bg1">
                            <a:lumMod val="50000"/>
                          </a:schemeClr>
                        </a:solidFill>
                        <a:latin typeface="Maiandra GD" panose="020E0502030308020204" pitchFamily="34" charset="0"/>
                      </a:endParaRPr>
                    </a:p>
                  </a:txBody>
                  <a:tcPr marL="91439" marR="91439" marT="45719" marB="45719"/>
                </a:tc>
                <a:tc>
                  <a:txBody>
                    <a:bodyPr/>
                    <a:lstStyle/>
                    <a:p>
                      <a:pPr algn="ctr"/>
                      <a:r>
                        <a:rPr lang="it-IT" sz="2800" dirty="0" smtClean="0">
                          <a:effectLst>
                            <a:outerShdw blurRad="38100" dist="38100" dir="2700000" algn="tl">
                              <a:srgbClr val="000000">
                                <a:alpha val="43137"/>
                              </a:srgbClr>
                            </a:outerShdw>
                          </a:effectLst>
                        </a:rPr>
                        <a:t>9</a:t>
                      </a:r>
                      <a:endParaRPr lang="it-IT" sz="28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19" marB="45719"/>
                </a:tc>
              </a:tr>
            </a:tbl>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76250"/>
            <a:ext cx="7315200" cy="1657350"/>
          </a:xfrm>
        </p:spPr>
        <p:txBody>
          <a:bodyPr rtlCol="0">
            <a:normAutofit fontScale="90000"/>
          </a:bodyPr>
          <a:lstStyle/>
          <a:p>
            <a:pPr algn="ctr" eaLnBrk="1" fontAlgn="auto" hangingPunct="1">
              <a:spcAft>
                <a:spcPts val="0"/>
              </a:spcAft>
              <a:defRPr/>
            </a:pPr>
            <a:r>
              <a:rPr lang="it-IT" sz="4400" dirty="0" smtClean="0">
                <a:effectLst>
                  <a:outerShdw blurRad="38100" dist="38100" dir="2700000" algn="tl">
                    <a:srgbClr val="000000">
                      <a:alpha val="43137"/>
                    </a:srgbClr>
                  </a:outerShdw>
                </a:effectLst>
                <a:latin typeface="Maiandra GD" panose="020E0502030308020204" pitchFamily="34" charset="0"/>
              </a:rPr>
              <a:t>Ex Convento di Santa Teresa</a:t>
            </a:r>
            <a:br>
              <a:rPr lang="it-IT" sz="4400" dirty="0" smtClean="0">
                <a:effectLst>
                  <a:outerShdw blurRad="38100" dist="38100" dir="2700000" algn="tl">
                    <a:srgbClr val="000000">
                      <a:alpha val="43137"/>
                    </a:srgbClr>
                  </a:outerShdw>
                </a:effectLst>
                <a:latin typeface="Maiandra GD" panose="020E0502030308020204" pitchFamily="34" charset="0"/>
              </a:rPr>
            </a:br>
            <a:r>
              <a:rPr lang="it-IT" sz="3100" dirty="0" smtClean="0">
                <a:effectLst>
                  <a:outerShdw blurRad="38100" dist="38100" dir="2700000" algn="tl">
                    <a:srgbClr val="000000">
                      <a:alpha val="43137"/>
                    </a:srgbClr>
                  </a:outerShdw>
                </a:effectLst>
                <a:latin typeface="Maiandra GD" panose="020E0502030308020204" pitchFamily="34" charset="0"/>
              </a:rPr>
              <a:t>Via Orfanotrofio, 49 - 97100 Ragusa Ibla</a:t>
            </a:r>
            <a:r>
              <a:rPr lang="it-IT" sz="3100" dirty="0" smtClean="0">
                <a:effectLst>
                  <a:outerShdw blurRad="38100" dist="38100" dir="2700000" algn="tl">
                    <a:srgbClr val="000000">
                      <a:alpha val="43137"/>
                    </a:srgbClr>
                  </a:outerShdw>
                </a:effectLst>
                <a:latin typeface="Cambria" panose="02040503050406030204" pitchFamily="18" charset="0"/>
              </a:rPr>
              <a:t/>
            </a:r>
            <a:br>
              <a:rPr lang="it-IT" sz="3100" dirty="0" smtClean="0">
                <a:effectLst>
                  <a:outerShdw blurRad="38100" dist="38100" dir="2700000" algn="tl">
                    <a:srgbClr val="000000">
                      <a:alpha val="43137"/>
                    </a:srgbClr>
                  </a:outerShdw>
                </a:effectLst>
                <a:latin typeface="Cambria" panose="02040503050406030204" pitchFamily="18" charset="0"/>
              </a:rPr>
            </a:br>
            <a:r>
              <a:rPr lang="it-IT" sz="3600" dirty="0" smtClean="0">
                <a:solidFill>
                  <a:schemeClr val="accent3">
                    <a:lumMod val="50000"/>
                  </a:schemeClr>
                </a:solidFill>
                <a:effectLst>
                  <a:outerShdw blurRad="38100" dist="38100" dir="2700000" algn="tl">
                    <a:srgbClr val="000000">
                      <a:alpha val="43137"/>
                    </a:srgbClr>
                  </a:outerShdw>
                </a:effectLst>
              </a:rPr>
              <a:t/>
            </a:r>
            <a:br>
              <a:rPr lang="it-IT" sz="3600" dirty="0" smtClean="0">
                <a:solidFill>
                  <a:schemeClr val="accent3">
                    <a:lumMod val="50000"/>
                  </a:schemeClr>
                </a:solidFill>
                <a:effectLst>
                  <a:outerShdw blurRad="38100" dist="38100" dir="2700000" algn="tl">
                    <a:srgbClr val="000000">
                      <a:alpha val="43137"/>
                    </a:srgbClr>
                  </a:outerShdw>
                </a:effectLst>
              </a:rPr>
            </a:br>
            <a:r>
              <a:rPr lang="it-IT" sz="3200" dirty="0" smtClean="0">
                <a:solidFill>
                  <a:schemeClr val="accent3">
                    <a:lumMod val="50000"/>
                  </a:schemeClr>
                </a:solidFill>
              </a:rPr>
              <a:t/>
            </a:r>
            <a:br>
              <a:rPr lang="it-IT" sz="3200" dirty="0" smtClean="0">
                <a:solidFill>
                  <a:schemeClr val="accent3">
                    <a:lumMod val="50000"/>
                  </a:schemeClr>
                </a:solidFill>
              </a:rPr>
            </a:br>
            <a:r>
              <a:rPr lang="it-IT" sz="3200" dirty="0" smtClean="0">
                <a:solidFill>
                  <a:schemeClr val="accent3">
                    <a:lumMod val="50000"/>
                  </a:schemeClr>
                </a:solidFill>
              </a:rPr>
              <a:t/>
            </a:r>
            <a:br>
              <a:rPr lang="it-IT" sz="3200" dirty="0" smtClean="0">
                <a:solidFill>
                  <a:schemeClr val="accent3">
                    <a:lumMod val="50000"/>
                  </a:schemeClr>
                </a:solidFill>
              </a:rPr>
            </a:br>
            <a:r>
              <a:rPr lang="it-IT" sz="3200" dirty="0" smtClean="0">
                <a:solidFill>
                  <a:schemeClr val="accent3">
                    <a:lumMod val="50000"/>
                  </a:schemeClr>
                </a:solidFill>
              </a:rPr>
              <a:t/>
            </a:r>
            <a:br>
              <a:rPr lang="it-IT" sz="3200" dirty="0" smtClean="0">
                <a:solidFill>
                  <a:schemeClr val="accent3">
                    <a:lumMod val="50000"/>
                  </a:schemeClr>
                </a:solidFill>
              </a:rPr>
            </a:br>
            <a:r>
              <a:rPr lang="it-IT" sz="3200" dirty="0" smtClean="0">
                <a:solidFill>
                  <a:schemeClr val="accent3">
                    <a:lumMod val="50000"/>
                  </a:schemeClr>
                </a:solidFill>
              </a:rPr>
              <a:t/>
            </a:r>
            <a:br>
              <a:rPr lang="it-IT" sz="3200" dirty="0" smtClean="0">
                <a:solidFill>
                  <a:schemeClr val="accent3">
                    <a:lumMod val="50000"/>
                  </a:schemeClr>
                </a:solidFill>
              </a:rPr>
            </a:br>
            <a:r>
              <a:rPr lang="it-IT" sz="3200" dirty="0" smtClean="0">
                <a:solidFill>
                  <a:schemeClr val="accent3">
                    <a:lumMod val="50000"/>
                  </a:schemeClr>
                </a:solidFill>
              </a:rPr>
              <a:t/>
            </a:r>
            <a:br>
              <a:rPr lang="it-IT" sz="3200" dirty="0" smtClean="0">
                <a:solidFill>
                  <a:schemeClr val="accent3">
                    <a:lumMod val="50000"/>
                  </a:schemeClr>
                </a:solidFill>
              </a:rPr>
            </a:br>
            <a:r>
              <a:rPr lang="it-IT" sz="3200" dirty="0" smtClean="0">
                <a:solidFill>
                  <a:schemeClr val="accent3">
                    <a:lumMod val="50000"/>
                  </a:schemeClr>
                </a:solidFill>
              </a:rPr>
              <a:t/>
            </a:r>
            <a:br>
              <a:rPr lang="it-IT" sz="3200" dirty="0" smtClean="0">
                <a:solidFill>
                  <a:schemeClr val="accent3">
                    <a:lumMod val="50000"/>
                  </a:schemeClr>
                </a:solidFill>
              </a:rPr>
            </a:br>
            <a:endParaRPr lang="it-IT" dirty="0"/>
          </a:p>
        </p:txBody>
      </p:sp>
      <p:sp>
        <p:nvSpPr>
          <p:cNvPr id="8195" name="Segnaposto testo 4"/>
          <p:cNvSpPr>
            <a:spLocks noGrp="1"/>
          </p:cNvSpPr>
          <p:nvPr>
            <p:ph type="body" idx="1"/>
          </p:nvPr>
        </p:nvSpPr>
        <p:spPr>
          <a:xfrm>
            <a:off x="468313" y="2349500"/>
            <a:ext cx="8183562" cy="4032250"/>
          </a:xfrm>
        </p:spPr>
        <p:txBody>
          <a:bodyPr rtlCol="0">
            <a:normAutofit/>
          </a:bodyPr>
          <a:lstStyle/>
          <a:p>
            <a:pPr marL="457200" indent="-457200" algn="ctr" eaLnBrk="1" fontAlgn="auto" hangingPunct="1">
              <a:spcBef>
                <a:spcPct val="0"/>
              </a:spcBef>
              <a:buFont typeface="Wingdings" pitchFamily="2" charset="2"/>
              <a:buChar char="("/>
              <a:defRPr/>
            </a:pPr>
            <a:endParaRPr lang="it-IT" altLang="it-IT" sz="3200" b="1" dirty="0" smtClean="0">
              <a:solidFill>
                <a:srgbClr val="FFC000"/>
              </a:solidFill>
              <a:effectLst>
                <a:outerShdw blurRad="38100" dist="38100" dir="2700000" algn="tl">
                  <a:srgbClr val="000000">
                    <a:alpha val="43137"/>
                  </a:srgbClr>
                </a:outerShdw>
              </a:effectLst>
              <a:sym typeface="Wingdings" pitchFamily="2" charset="2"/>
            </a:endParaRPr>
          </a:p>
          <a:p>
            <a:pPr marL="457200" indent="-457200" algn="ctr" eaLnBrk="1" fontAlgn="auto" hangingPunct="1">
              <a:spcBef>
                <a:spcPct val="0"/>
              </a:spcBef>
              <a:buFont typeface="Wingdings" pitchFamily="2" charset="2"/>
              <a:buChar char="("/>
              <a:defRPr/>
            </a:pPr>
            <a:r>
              <a:rPr lang="it-IT" altLang="it-IT" sz="3200" b="1" dirty="0" smtClean="0">
                <a:solidFill>
                  <a:srgbClr val="FFC000"/>
                </a:solidFill>
                <a:effectLst>
                  <a:outerShdw blurRad="38100" dist="38100" dir="2700000" algn="tl">
                    <a:srgbClr val="000000">
                      <a:alpha val="43137"/>
                    </a:srgbClr>
                  </a:outerShdw>
                </a:effectLst>
                <a:latin typeface="Cambria" panose="02040503050406030204" pitchFamily="18" charset="0"/>
                <a:sym typeface="Wingdings" pitchFamily="2" charset="2"/>
              </a:rPr>
              <a:t> </a:t>
            </a:r>
            <a:r>
              <a:rPr lang="it-IT" altLang="it-IT" sz="3200" b="1" dirty="0" smtClean="0">
                <a:solidFill>
                  <a:srgbClr val="FFC000"/>
                </a:solidFill>
                <a:effectLst>
                  <a:outerShdw blurRad="38100" dist="38100" dir="2700000" algn="tl">
                    <a:srgbClr val="000000">
                      <a:alpha val="43137"/>
                    </a:srgbClr>
                  </a:outerShdw>
                </a:effectLst>
                <a:latin typeface="Maiandra GD" panose="020E0502030308020204" pitchFamily="34" charset="0"/>
                <a:sym typeface="Wingdings" pitchFamily="2" charset="2"/>
              </a:rPr>
              <a:t>0932 62 27 61 - 68 27 64</a:t>
            </a:r>
          </a:p>
          <a:p>
            <a:pPr marL="457200" indent="-457200" algn="ctr" eaLnBrk="1" fontAlgn="auto" hangingPunct="1">
              <a:spcBef>
                <a:spcPct val="0"/>
              </a:spcBef>
              <a:buFont typeface="Wingdings" pitchFamily="2" charset="2"/>
              <a:buChar char="("/>
              <a:defRPr/>
            </a:pPr>
            <a:endParaRPr lang="it-IT" altLang="it-IT" sz="3200" b="1" dirty="0" smtClean="0">
              <a:solidFill>
                <a:srgbClr val="19F808"/>
              </a:solidFill>
              <a:effectLst>
                <a:outerShdw blurRad="38100" dist="38100" dir="2700000" algn="tl">
                  <a:srgbClr val="000000">
                    <a:alpha val="43137"/>
                  </a:srgbClr>
                </a:outerShdw>
              </a:effectLst>
              <a:latin typeface="Maiandra GD" panose="020E0502030308020204" pitchFamily="34" charset="0"/>
              <a:sym typeface="Wingdings" pitchFamily="2" charset="2"/>
            </a:endParaRPr>
          </a:p>
          <a:p>
            <a:pPr algn="ctr" eaLnBrk="1" fontAlgn="auto" hangingPunct="1">
              <a:spcBef>
                <a:spcPct val="0"/>
              </a:spcBef>
              <a:buFont typeface="Wingdings" charset="2"/>
              <a:buNone/>
              <a:defRPr/>
            </a:pPr>
            <a:r>
              <a:rPr lang="it-IT" altLang="it-IT" sz="4400" b="1" dirty="0" smtClean="0">
                <a:solidFill>
                  <a:srgbClr val="00FFFF"/>
                </a:solidFill>
                <a:effectLst>
                  <a:outerShdw blurRad="38100" dist="38100" dir="2700000" algn="tl">
                    <a:srgbClr val="000000">
                      <a:alpha val="43137"/>
                    </a:srgbClr>
                  </a:outerShdw>
                </a:effectLst>
                <a:latin typeface="Maiandra GD" panose="020E0502030308020204" pitchFamily="34" charset="0"/>
                <a:sym typeface="Wingdings" pitchFamily="2" charset="2"/>
              </a:rPr>
              <a:t></a:t>
            </a:r>
            <a:r>
              <a:rPr lang="it-IT" altLang="it-IT" sz="3600" b="1" dirty="0" smtClean="0">
                <a:solidFill>
                  <a:srgbClr val="00FFFF"/>
                </a:solidFill>
                <a:effectLst>
                  <a:outerShdw blurRad="38100" dist="38100" dir="2700000" algn="tl">
                    <a:srgbClr val="000000">
                      <a:alpha val="43137"/>
                    </a:srgbClr>
                  </a:outerShdw>
                </a:effectLst>
                <a:latin typeface="Maiandra GD" panose="020E0502030308020204" pitchFamily="34" charset="0"/>
                <a:sym typeface="Wingdings" pitchFamily="2" charset="2"/>
              </a:rPr>
              <a:t> </a:t>
            </a:r>
            <a:r>
              <a:rPr lang="it-IT" altLang="it-IT" sz="4400" b="1" dirty="0" smtClean="0">
                <a:solidFill>
                  <a:srgbClr val="00FFFF"/>
                </a:solidFill>
                <a:effectLst>
                  <a:outerShdw blurRad="38100" dist="38100" dir="2700000" algn="tl">
                    <a:srgbClr val="000000">
                      <a:alpha val="43137"/>
                    </a:srgbClr>
                  </a:outerShdw>
                </a:effectLst>
                <a:latin typeface="Maiandra GD" panose="020E0502030308020204" pitchFamily="34" charset="0"/>
                <a:sym typeface="Wingdings" pitchFamily="2" charset="2"/>
              </a:rPr>
              <a:t>www.sdslingue.unict.it</a:t>
            </a:r>
            <a:endParaRPr lang="it-IT" altLang="it-IT" sz="4400" b="1" dirty="0" smtClean="0">
              <a:solidFill>
                <a:srgbClr val="00FFFF"/>
              </a:solidFill>
              <a:effectLst>
                <a:outerShdw blurRad="38100" dist="38100" dir="2700000" algn="tl">
                  <a:srgbClr val="000000">
                    <a:alpha val="43137"/>
                  </a:srgbClr>
                </a:outerShdw>
              </a:effectLst>
              <a:latin typeface="Maiandra GD" panose="020E0502030308020204" pitchFamily="34" charset="0"/>
            </a:endParaRPr>
          </a:p>
        </p:txBody>
      </p:sp>
      <p:pic>
        <p:nvPicPr>
          <p:cNvPr id="8196" name="Picture 2" descr="C:\Documents and Settings\fabrizio\Desktop\Fac Santa Teresa\untitled.bmp"/>
          <p:cNvPicPr>
            <a:picLocks noChangeAspect="1" noChangeArrowheads="1"/>
          </p:cNvPicPr>
          <p:nvPr/>
        </p:nvPicPr>
        <p:blipFill>
          <a:blip r:embed="rId2" cstate="print"/>
          <a:srcRect/>
          <a:stretch>
            <a:fillRect/>
          </a:stretch>
        </p:blipFill>
        <p:spPr bwMode="auto">
          <a:xfrm>
            <a:off x="0" y="1844675"/>
            <a:ext cx="3924300" cy="2708275"/>
          </a:xfrm>
          <a:prstGeom prst="rect">
            <a:avLst/>
          </a:prstGeom>
          <a:ln>
            <a:noFill/>
          </a:ln>
          <a:effectLst>
            <a:outerShdw blurRad="292100" dist="139700" dir="2700000" algn="tl" rotWithShape="0">
              <a:srgbClr val="333333">
                <a:alpha val="65000"/>
              </a:srgbClr>
            </a:outerShdw>
          </a:effectLst>
          <a:extLst/>
        </p:spPr>
      </p:pic>
      <p:pic>
        <p:nvPicPr>
          <p:cNvPr id="8197" name="Picture 3" descr="C:\Documents and Settings\fabrizio\Desktop\Fac Santa Teresa\AUAHQDCA3GOUNNCAE1YPEMCAG02A0MCA9MRU6TCALBH305CACRSHBUCARR46FFCAAY0LHECAPGIN6JCAW32FGWCATFMQP2CAA8IF2MCABZXCIUCAFHGGVMCAPC1OC1CARYSY20CAHB93JFCA2WSN1C.jpg"/>
          <p:cNvPicPr>
            <a:picLocks noChangeAspect="1" noChangeArrowheads="1"/>
          </p:cNvPicPr>
          <p:nvPr/>
        </p:nvPicPr>
        <p:blipFill>
          <a:blip r:embed="rId3" cstate="print"/>
          <a:srcRect/>
          <a:stretch>
            <a:fillRect/>
          </a:stretch>
        </p:blipFill>
        <p:spPr bwMode="auto">
          <a:xfrm>
            <a:off x="3924300" y="1844675"/>
            <a:ext cx="5272088" cy="27003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476250"/>
            <a:ext cx="8183562" cy="5327650"/>
          </a:xfrm>
        </p:spPr>
        <p:txBody>
          <a:bodyPr rtlCol="0">
            <a:noAutofit/>
          </a:bodyPr>
          <a:lstStyle/>
          <a:p>
            <a:pPr algn="ctr" eaLnBrk="1" fontAlgn="auto" hangingPunct="1">
              <a:spcAft>
                <a:spcPts val="0"/>
              </a:spcAft>
              <a:defRPr/>
            </a:pPr>
            <a:r>
              <a:rPr lang="it-IT" sz="4400" dirty="0">
                <a:latin typeface="Maiandra GD" panose="020E0502030308020204" pitchFamily="34" charset="0"/>
              </a:rPr>
              <a:t>P</a:t>
            </a:r>
            <a:r>
              <a:rPr lang="it-IT" sz="4400" dirty="0" smtClean="0">
                <a:latin typeface="Maiandra GD" panose="020E0502030308020204" pitchFamily="34" charset="0"/>
              </a:rPr>
              <a:t>ossibili materie a scelta </a:t>
            </a:r>
            <a:r>
              <a:rPr lang="it-IT" sz="4400" dirty="0" smtClean="0">
                <a:solidFill>
                  <a:srgbClr val="FF0000"/>
                </a:solidFill>
                <a:latin typeface="Maiandra GD" panose="020E0502030308020204" pitchFamily="34" charset="0"/>
              </a:rPr>
              <a:t/>
            </a:r>
            <a:br>
              <a:rPr lang="it-IT" sz="4400" dirty="0" smtClean="0">
                <a:solidFill>
                  <a:srgbClr val="FF0000"/>
                </a:solidFill>
                <a:latin typeface="Maiandra GD" panose="020E0502030308020204" pitchFamily="34" charset="0"/>
              </a:rPr>
            </a:br>
            <a:r>
              <a:rPr lang="it-IT" sz="3600" dirty="0" smtClean="0">
                <a:solidFill>
                  <a:schemeClr val="accent3">
                    <a:lumMod val="50000"/>
                  </a:schemeClr>
                </a:solidFill>
                <a:latin typeface="Maiandra GD" panose="020E0502030308020204" pitchFamily="34" charset="0"/>
              </a:rPr>
              <a:t/>
            </a:r>
            <a:br>
              <a:rPr lang="it-IT" sz="3600" dirty="0" smtClean="0">
                <a:solidFill>
                  <a:schemeClr val="accent3">
                    <a:lumMod val="50000"/>
                  </a:schemeClr>
                </a:solidFill>
                <a:latin typeface="Maiandra GD" panose="020E0502030308020204" pitchFamily="34" charset="0"/>
              </a:rPr>
            </a:br>
            <a:r>
              <a:rPr lang="it-IT" sz="3600" dirty="0" smtClean="0">
                <a:solidFill>
                  <a:srgbClr val="FFFFFF"/>
                </a:solidFill>
                <a:latin typeface="Maiandra GD" panose="020E0502030308020204" pitchFamily="34" charset="0"/>
              </a:rPr>
              <a:t>Didattica delle lingue straniere</a:t>
            </a:r>
            <a:br>
              <a:rPr lang="it-IT" sz="3600" dirty="0" smtClean="0">
                <a:solidFill>
                  <a:srgbClr val="FFFFFF"/>
                </a:solidFill>
                <a:latin typeface="Maiandra GD" panose="020E0502030308020204" pitchFamily="34" charset="0"/>
              </a:rPr>
            </a:br>
            <a:r>
              <a:rPr lang="it-IT" sz="3600" dirty="0" smtClean="0">
                <a:solidFill>
                  <a:srgbClr val="FFFFFF"/>
                </a:solidFill>
                <a:latin typeface="Maiandra GD" panose="020E0502030308020204" pitchFamily="34" charset="0"/>
              </a:rPr>
              <a:t>Didattica dell’italiano per stranieri </a:t>
            </a:r>
            <a:br>
              <a:rPr lang="it-IT" sz="3600" dirty="0" smtClean="0">
                <a:solidFill>
                  <a:srgbClr val="FFFFFF"/>
                </a:solidFill>
                <a:latin typeface="Maiandra GD" panose="020E0502030308020204" pitchFamily="34" charset="0"/>
              </a:rPr>
            </a:br>
            <a:r>
              <a:rPr lang="it-IT" sz="3600" dirty="0" smtClean="0">
                <a:solidFill>
                  <a:srgbClr val="FFFFFF"/>
                </a:solidFill>
                <a:latin typeface="Maiandra GD" panose="020E0502030308020204" pitchFamily="34" charset="0"/>
              </a:rPr>
              <a:t>Letteratura italiana contemporanea</a:t>
            </a:r>
            <a:br>
              <a:rPr lang="it-IT" sz="3600" dirty="0" smtClean="0">
                <a:solidFill>
                  <a:srgbClr val="FFFFFF"/>
                </a:solidFill>
                <a:latin typeface="Maiandra GD" panose="020E0502030308020204" pitchFamily="34" charset="0"/>
              </a:rPr>
            </a:br>
            <a:r>
              <a:rPr lang="it-IT" sz="3600" dirty="0" smtClean="0">
                <a:solidFill>
                  <a:srgbClr val="FFFFFF"/>
                </a:solidFill>
                <a:latin typeface="Maiandra GD" panose="020E0502030308020204" pitchFamily="34" charset="0"/>
              </a:rPr>
              <a:t> Letterature comparate </a:t>
            </a:r>
            <a:br>
              <a:rPr lang="it-IT" sz="3600" dirty="0" smtClean="0">
                <a:solidFill>
                  <a:srgbClr val="FFFFFF"/>
                </a:solidFill>
                <a:latin typeface="Maiandra GD" panose="020E0502030308020204" pitchFamily="34" charset="0"/>
              </a:rPr>
            </a:br>
            <a:r>
              <a:rPr lang="it-IT" sz="3600" dirty="0" smtClean="0">
                <a:solidFill>
                  <a:srgbClr val="FFFFFF"/>
                </a:solidFill>
                <a:latin typeface="Maiandra GD" panose="020E0502030308020204" pitchFamily="34" charset="0"/>
              </a:rPr>
              <a:t>Storia della lingua inglese</a:t>
            </a:r>
            <a:br>
              <a:rPr lang="it-IT" sz="3600" dirty="0" smtClean="0">
                <a:solidFill>
                  <a:srgbClr val="FFFFFF"/>
                </a:solidFill>
                <a:latin typeface="Maiandra GD" panose="020E0502030308020204" pitchFamily="34" charset="0"/>
              </a:rPr>
            </a:br>
            <a:r>
              <a:rPr lang="it-IT" sz="3600" dirty="0">
                <a:solidFill>
                  <a:srgbClr val="FFFFFF"/>
                </a:solidFill>
                <a:latin typeface="Maiandra GD" panose="020E0502030308020204" pitchFamily="34" charset="0"/>
              </a:rPr>
              <a:t>Storia della </a:t>
            </a:r>
            <a:r>
              <a:rPr lang="it-IT" sz="3600" dirty="0" smtClean="0">
                <a:solidFill>
                  <a:srgbClr val="FFFFFF"/>
                </a:solidFill>
                <a:latin typeface="Maiandra GD" panose="020E0502030308020204" pitchFamily="34" charset="0"/>
              </a:rPr>
              <a:t>lingua tedesca</a:t>
            </a:r>
            <a:br>
              <a:rPr lang="it-IT" sz="3600" dirty="0" smtClean="0">
                <a:solidFill>
                  <a:srgbClr val="FFFFFF"/>
                </a:solidFill>
                <a:latin typeface="Maiandra GD" panose="020E0502030308020204" pitchFamily="34" charset="0"/>
              </a:rPr>
            </a:br>
            <a:r>
              <a:rPr lang="it-IT" sz="3600" dirty="0" smtClean="0">
                <a:solidFill>
                  <a:srgbClr val="FFFFFF"/>
                </a:solidFill>
                <a:latin typeface="Maiandra GD" panose="020E0502030308020204" pitchFamily="34" charset="0"/>
              </a:rPr>
              <a:t>Storia contemporanea dei paesi islamici</a:t>
            </a:r>
            <a:endParaRPr lang="it-IT" sz="3600" dirty="0">
              <a:solidFill>
                <a:srgbClr val="FFFFFF"/>
              </a:solidFill>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115888"/>
            <a:ext cx="8183562" cy="504825"/>
          </a:xfrm>
        </p:spPr>
        <p:txBody>
          <a:bodyPr rtlCol="0">
            <a:noAutofit/>
          </a:bodyPr>
          <a:lstStyle/>
          <a:p>
            <a:pPr algn="ctr" eaLnBrk="1" fontAlgn="auto" hangingPunct="1">
              <a:spcAft>
                <a:spcPts val="0"/>
              </a:spcAft>
              <a:defRPr/>
            </a:pPr>
            <a:r>
              <a:rPr lang="it-IT" b="1" dirty="0" smtClean="0">
                <a:solidFill>
                  <a:srgbClr val="19F808"/>
                </a:solidFill>
                <a:effectLst>
                  <a:outerShdw blurRad="38100" dist="38100" dir="2700000" algn="tl">
                    <a:srgbClr val="000000">
                      <a:alpha val="43137"/>
                    </a:srgbClr>
                  </a:outerShdw>
                </a:effectLst>
                <a:latin typeface="Maiandra GD" panose="020E0502030308020204" pitchFamily="34" charset="0"/>
              </a:rPr>
              <a:t>2° anno </a:t>
            </a:r>
            <a:r>
              <a:rPr lang="it-IT" sz="2800" b="1" dirty="0" smtClean="0">
                <a:solidFill>
                  <a:srgbClr val="19F808"/>
                </a:solidFill>
                <a:effectLst>
                  <a:outerShdw blurRad="38100" dist="38100" dir="2700000" algn="tl">
                    <a:srgbClr val="000000">
                      <a:alpha val="43137"/>
                    </a:srgbClr>
                  </a:outerShdw>
                </a:effectLst>
                <a:latin typeface="Maiandra GD" panose="020E0502030308020204" pitchFamily="34" charset="0"/>
              </a:rPr>
              <a:t>magistrale</a:t>
            </a:r>
            <a:r>
              <a:rPr lang="it-IT" sz="2800" b="1" dirty="0" smtClean="0">
                <a:solidFill>
                  <a:srgbClr val="00B0F0"/>
                </a:solidFill>
                <a:effectLst>
                  <a:outerShdw blurRad="38100" dist="38100" dir="2700000" algn="tl">
                    <a:srgbClr val="000000">
                      <a:alpha val="43137"/>
                    </a:srgbClr>
                  </a:outerShdw>
                </a:effectLst>
                <a:latin typeface="Maiandra GD" panose="020E0502030308020204" pitchFamily="34" charset="0"/>
              </a:rPr>
              <a:t> | </a:t>
            </a:r>
            <a:r>
              <a:rPr lang="it-IT" sz="2800" b="1" dirty="0" smtClean="0">
                <a:effectLst>
                  <a:outerShdw blurRad="38100" dist="38100" dir="2700000" algn="tl">
                    <a:srgbClr val="000000">
                      <a:alpha val="43137"/>
                    </a:srgbClr>
                  </a:outerShdw>
                </a:effectLst>
                <a:latin typeface="Maiandra GD" panose="020E0502030308020204" pitchFamily="34" charset="0"/>
              </a:rPr>
              <a:t>60 crediti</a:t>
            </a:r>
            <a:endParaRPr lang="it-IT" b="1" dirty="0">
              <a:effectLst>
                <a:outerShdw blurRad="38100" dist="38100" dir="2700000" algn="tl">
                  <a:srgbClr val="000000">
                    <a:alpha val="43137"/>
                  </a:srgbClr>
                </a:outerShdw>
              </a:effectLst>
              <a:latin typeface="Maiandra GD" panose="020E0502030308020204"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3944017026"/>
              </p:ext>
            </p:extLst>
          </p:nvPr>
        </p:nvGraphicFramePr>
        <p:xfrm>
          <a:off x="0" y="506413"/>
          <a:ext cx="9144000" cy="6354828"/>
        </p:xfrm>
        <a:graphic>
          <a:graphicData uri="http://schemas.openxmlformats.org/drawingml/2006/table">
            <a:tbl>
              <a:tblPr firstRow="1" bandRow="1">
                <a:tableStyleId>{073A0DAA-6AF3-43AB-8588-CEC1D06C72B9}</a:tableStyleId>
              </a:tblPr>
              <a:tblGrid>
                <a:gridCol w="8361202"/>
                <a:gridCol w="782798"/>
              </a:tblGrid>
              <a:tr h="457168">
                <a:tc>
                  <a:txBody>
                    <a:bodyPr/>
                    <a:lstStyle/>
                    <a:p>
                      <a:pPr algn="ctr"/>
                      <a:r>
                        <a:rPr lang="it-IT" sz="2400" dirty="0" smtClean="0">
                          <a:solidFill>
                            <a:schemeClr val="accent2">
                              <a:lumMod val="60000"/>
                              <a:lumOff val="40000"/>
                            </a:schemeClr>
                          </a:solidFill>
                          <a:latin typeface="Maiandra GD" panose="020E0502030308020204" pitchFamily="34" charset="0"/>
                        </a:rPr>
                        <a:t>Insegnamenti</a:t>
                      </a:r>
                      <a:endParaRPr lang="it-IT" sz="2400" dirty="0">
                        <a:solidFill>
                          <a:schemeClr val="accent2">
                            <a:lumMod val="60000"/>
                            <a:lumOff val="40000"/>
                          </a:schemeClr>
                        </a:solidFill>
                        <a:latin typeface="Maiandra GD" panose="020E0502030308020204" pitchFamily="34" charset="0"/>
                      </a:endParaRPr>
                    </a:p>
                  </a:txBody>
                  <a:tcPr marL="91439" marR="91439" marT="45706" marB="45706"/>
                </a:tc>
                <a:tc>
                  <a:txBody>
                    <a:bodyPr/>
                    <a:lstStyle/>
                    <a:p>
                      <a:pPr algn="ctr"/>
                      <a:r>
                        <a:rPr lang="it-IT" sz="1800" dirty="0" smtClean="0">
                          <a:solidFill>
                            <a:srgbClr val="FFFFFF"/>
                          </a:solidFill>
                          <a:effectLst>
                            <a:outerShdw blurRad="38100" dist="38100" dir="2700000" algn="tl">
                              <a:srgbClr val="000000">
                                <a:alpha val="43137"/>
                              </a:srgbClr>
                            </a:outerShdw>
                          </a:effectLst>
                        </a:rPr>
                        <a:t>CFU</a:t>
                      </a:r>
                      <a:endParaRPr lang="it-IT" sz="1800" b="1" dirty="0">
                        <a:solidFill>
                          <a:srgbClr val="FFFFFF"/>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731484">
                <a:tc>
                  <a:txBody>
                    <a:bodyPr/>
                    <a:lstStyle/>
                    <a:p>
                      <a:pPr algn="l"/>
                      <a:r>
                        <a:rPr lang="it-IT" sz="22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    Lingua straniera </a:t>
                      </a:r>
                      <a:r>
                        <a:rPr lang="it-IT" sz="2000" baseline="0" dirty="0" smtClean="0">
                          <a:solidFill>
                            <a:schemeClr val="bg1">
                              <a:lumMod val="50000"/>
                            </a:schemeClr>
                          </a:solidFill>
                          <a:latin typeface="Maiandra GD" panose="020E0502030308020204" pitchFamily="34" charset="0"/>
                        </a:rPr>
                        <a:t>(scritto e orale – 2° corso) a scelta tra inglese 2, angloamericano 2, francese 2, tedesca 2, spagnola 2, portoghese 2</a:t>
                      </a:r>
                      <a:endParaRPr lang="it-IT" sz="2000" dirty="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9</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1036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II  Lingua straniera </a:t>
                      </a:r>
                      <a:r>
                        <a:rPr lang="it-IT" sz="2000" baseline="0" dirty="0" smtClean="0">
                          <a:solidFill>
                            <a:schemeClr val="bg1">
                              <a:lumMod val="50000"/>
                            </a:schemeClr>
                          </a:solidFill>
                          <a:latin typeface="Maiandra GD" panose="020E0502030308020204" pitchFamily="34" charset="0"/>
                        </a:rPr>
                        <a:t>(scritto e orale – 2° corso) a scelta tra inglese 2, angloamericano 2, francese 2, tedesca 2, spagnola 2, portoghese 2,</a:t>
                      </a:r>
                    </a:p>
                    <a:p>
                      <a:pPr marL="0" marR="0" indent="0" algn="l" defTabSz="914400" rtl="0" eaLnBrk="1" fontAlgn="auto" latinLnBrk="0" hangingPunct="1">
                        <a:lnSpc>
                          <a:spcPct val="100000"/>
                        </a:lnSpc>
                        <a:spcBef>
                          <a:spcPts val="0"/>
                        </a:spcBef>
                        <a:spcAft>
                          <a:spcPts val="0"/>
                        </a:spcAft>
                        <a:buClrTx/>
                        <a:buSzTx/>
                        <a:buFontTx/>
                        <a:buNone/>
                        <a:tabLst/>
                        <a:defRPr/>
                      </a:pPr>
                      <a:r>
                        <a:rPr lang="it-IT" sz="2000" baseline="0" dirty="0" smtClean="0">
                          <a:solidFill>
                            <a:schemeClr val="bg1">
                              <a:lumMod val="50000"/>
                            </a:schemeClr>
                          </a:solidFill>
                          <a:latin typeface="Maiandra GD" panose="020E0502030308020204" pitchFamily="34" charset="0"/>
                        </a:rPr>
                        <a:t>araba 2, cinese 2 e giapponese 2 </a:t>
                      </a:r>
                      <a:endParaRPr lang="it-IT" sz="2000" dirty="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9</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1005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chemeClr val="bg1">
                              <a:lumMod val="50000"/>
                            </a:schemeClr>
                          </a:solidFill>
                          <a:latin typeface="Maiandra GD" panose="020E0502030308020204" pitchFamily="34" charset="0"/>
                        </a:rPr>
                        <a:t>Una</a:t>
                      </a:r>
                      <a:r>
                        <a:rPr lang="it-IT" sz="2000" baseline="0" dirty="0" smtClean="0">
                          <a:solidFill>
                            <a:schemeClr val="bg1">
                              <a:lumMod val="50000"/>
                            </a:schemeClr>
                          </a:solidFill>
                          <a:latin typeface="Maiandra GD" panose="020E0502030308020204" pitchFamily="34" charset="0"/>
                        </a:rPr>
                        <a:t> </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L</a:t>
                      </a:r>
                      <a:r>
                        <a:rPr lang="it-IT" sz="20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straniera </a:t>
                      </a:r>
                      <a:r>
                        <a:rPr lang="it-IT" sz="2000" dirty="0" smtClean="0">
                          <a:solidFill>
                            <a:schemeClr val="bg1">
                              <a:lumMod val="50000"/>
                            </a:schemeClr>
                          </a:solidFill>
                          <a:latin typeface="Maiandra GD" panose="020E0502030308020204" pitchFamily="34" charset="0"/>
                        </a:rPr>
                        <a:t>(corso unico) a scelta tra</a:t>
                      </a:r>
                      <a:r>
                        <a:rPr lang="it-IT" sz="2000" baseline="0" dirty="0" smtClean="0">
                          <a:solidFill>
                            <a:schemeClr val="bg1">
                              <a:lumMod val="50000"/>
                            </a:schemeClr>
                          </a:solidFill>
                          <a:latin typeface="Maiandra GD" panose="020E0502030308020204" pitchFamily="34" charset="0"/>
                        </a:rPr>
                        <a:t> Letteratura inglese, americana e francese contemporanea e letteratura tedesca, spagnola, portoghese e brasiliana</a:t>
                      </a:r>
                      <a:endParaRPr lang="it-IT" sz="2000" b="1" dirty="0" smtClean="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6</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1005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chemeClr val="bg1">
                              <a:lumMod val="50000"/>
                            </a:schemeClr>
                          </a:solidFill>
                          <a:latin typeface="Maiandra GD" panose="020E0502030308020204" pitchFamily="34" charset="0"/>
                        </a:rPr>
                        <a:t>Seconda</a:t>
                      </a:r>
                      <a:r>
                        <a:rPr lang="it-IT" sz="2000" baseline="0" dirty="0" smtClean="0">
                          <a:solidFill>
                            <a:schemeClr val="bg1">
                              <a:lumMod val="50000"/>
                            </a:schemeClr>
                          </a:solidFill>
                          <a:latin typeface="Maiandra GD" panose="020E0502030308020204" pitchFamily="34" charset="0"/>
                        </a:rPr>
                        <a:t> </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L</a:t>
                      </a:r>
                      <a:r>
                        <a:rPr lang="it-IT" sz="20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etteratura straniera </a:t>
                      </a:r>
                      <a:r>
                        <a:rPr lang="it-IT" sz="2000" dirty="0" smtClean="0">
                          <a:solidFill>
                            <a:schemeClr val="bg1">
                              <a:lumMod val="50000"/>
                            </a:schemeClr>
                          </a:solidFill>
                          <a:latin typeface="Maiandra GD" panose="020E0502030308020204" pitchFamily="34" charset="0"/>
                        </a:rPr>
                        <a:t>(corso unico) a scelta tra</a:t>
                      </a:r>
                      <a:r>
                        <a:rPr lang="it-IT" sz="2000" baseline="0" dirty="0" smtClean="0">
                          <a:solidFill>
                            <a:schemeClr val="bg1">
                              <a:lumMod val="50000"/>
                            </a:schemeClr>
                          </a:solidFill>
                          <a:latin typeface="Maiandra GD" panose="020E0502030308020204" pitchFamily="34" charset="0"/>
                        </a:rPr>
                        <a:t> Letteratura inglese, americana, francese e </a:t>
                      </a:r>
                      <a:r>
                        <a:rPr lang="it-IT" sz="2000" baseline="0" smtClean="0">
                          <a:solidFill>
                            <a:schemeClr val="bg1">
                              <a:lumMod val="50000"/>
                            </a:schemeClr>
                          </a:solidFill>
                          <a:latin typeface="Maiandra GD" panose="020E0502030308020204" pitchFamily="34" charset="0"/>
                        </a:rPr>
                        <a:t>spagnola contemporanea, </a:t>
                      </a:r>
                      <a:r>
                        <a:rPr lang="it-IT" sz="2000" baseline="0" dirty="0" smtClean="0">
                          <a:solidFill>
                            <a:schemeClr val="bg1">
                              <a:lumMod val="50000"/>
                            </a:schemeClr>
                          </a:solidFill>
                          <a:latin typeface="Maiandra GD" panose="020E0502030308020204" pitchFamily="34" charset="0"/>
                        </a:rPr>
                        <a:t>tedesca, portoghese e brasiliana, araba, giapponese e cinese</a:t>
                      </a:r>
                      <a:endParaRPr lang="it-IT" sz="2000" b="1" baseline="0" dirty="0" smtClean="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6</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701005">
                <a:tc>
                  <a:txBody>
                    <a:bodyPr/>
                    <a:lstStyle/>
                    <a:p>
                      <a:r>
                        <a:rPr lang="it-IT" sz="2000" baseline="0" dirty="0" smtClean="0">
                          <a:solidFill>
                            <a:schemeClr val="bg1">
                              <a:lumMod val="50000"/>
                            </a:schemeClr>
                          </a:solidFill>
                          <a:latin typeface="Maiandra GD" panose="020E0502030308020204" pitchFamily="34" charset="0"/>
                        </a:rPr>
                        <a:t>Una disciplina a scelta tra: </a:t>
                      </a:r>
                      <a:r>
                        <a:rPr lang="it-IT" sz="2000" baseline="0" dirty="0" smtClean="0">
                          <a:solidFill>
                            <a:schemeClr val="bg1">
                              <a:lumMod val="50000"/>
                            </a:schemeClr>
                          </a:solidFill>
                          <a:effectLst/>
                          <a:latin typeface="Maiandra GD" panose="020E0502030308020204" pitchFamily="34" charset="0"/>
                        </a:rPr>
                        <a:t>Filologia</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 </a:t>
                      </a:r>
                      <a:r>
                        <a:rPr lang="it-IT" sz="2000" baseline="0" dirty="0" smtClean="0">
                          <a:solidFill>
                            <a:schemeClr val="bg1">
                              <a:lumMod val="50000"/>
                            </a:schemeClr>
                          </a:solidFill>
                          <a:latin typeface="Maiandra GD" panose="020E0502030308020204" pitchFamily="34" charset="0"/>
                        </a:rPr>
                        <a:t>semitica, </a:t>
                      </a:r>
                      <a:r>
                        <a:rPr lang="it-IT" sz="2000" baseline="0" dirty="0" smtClean="0">
                          <a:solidFill>
                            <a:schemeClr val="bg1">
                              <a:lumMod val="50000"/>
                            </a:schemeClr>
                          </a:solidFill>
                          <a:effectLst/>
                          <a:latin typeface="Maiandra GD" panose="020E0502030308020204" pitchFamily="34" charset="0"/>
                        </a:rPr>
                        <a:t>Filologia </a:t>
                      </a:r>
                      <a:r>
                        <a:rPr lang="it-IT" sz="2000" baseline="0" dirty="0" smtClean="0">
                          <a:solidFill>
                            <a:schemeClr val="bg1">
                              <a:lumMod val="50000"/>
                            </a:schemeClr>
                          </a:solidFill>
                          <a:latin typeface="Maiandra GD" panose="020E0502030308020204" pitchFamily="34" charset="0"/>
                        </a:rPr>
                        <a:t>giapponese e </a:t>
                      </a:r>
                      <a:r>
                        <a:rPr lang="it-IT" sz="2000" baseline="0" dirty="0" smtClean="0">
                          <a:solidFill>
                            <a:schemeClr val="bg1">
                              <a:lumMod val="50000"/>
                            </a:schemeClr>
                          </a:solidFill>
                          <a:effectLst/>
                          <a:latin typeface="Maiandra GD" panose="020E0502030308020204" pitchFamily="34" charset="0"/>
                        </a:rPr>
                        <a:t>Filologia </a:t>
                      </a:r>
                      <a:r>
                        <a:rPr lang="it-IT" sz="2000" baseline="0" dirty="0" smtClean="0">
                          <a:solidFill>
                            <a:schemeClr val="bg1">
                              <a:lumMod val="50000"/>
                            </a:schemeClr>
                          </a:solidFill>
                          <a:latin typeface="Maiandra GD" panose="020E0502030308020204" pitchFamily="34" charset="0"/>
                        </a:rPr>
                        <a:t>cinese, </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Geografia culturale </a:t>
                      </a:r>
                      <a:r>
                        <a:rPr lang="it-IT" sz="2000" baseline="0" dirty="0" smtClean="0">
                          <a:solidFill>
                            <a:schemeClr val="bg1">
                              <a:lumMod val="50000"/>
                            </a:schemeClr>
                          </a:solidFill>
                          <a:latin typeface="Maiandra GD" panose="020E0502030308020204" pitchFamily="34" charset="0"/>
                        </a:rPr>
                        <a:t>e </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Storia del pensiero religioso </a:t>
                      </a:r>
                      <a:endParaRPr lang="it-IT" sz="2000" dirty="0">
                        <a:solidFill>
                          <a:schemeClr val="bg1">
                            <a:lumMod val="50000"/>
                          </a:schemeClr>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9</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472408">
                <a:tc>
                  <a:txBody>
                    <a:bodyPr/>
                    <a:lstStyle/>
                    <a:p>
                      <a:r>
                        <a:rPr lang="it-IT" sz="2000" dirty="0" smtClean="0">
                          <a:solidFill>
                            <a:schemeClr val="bg1">
                              <a:lumMod val="50000"/>
                            </a:schemeClr>
                          </a:solidFill>
                          <a:latin typeface="Maiandra GD" panose="020E0502030308020204" pitchFamily="34" charset="0"/>
                        </a:rPr>
                        <a:t>Tirocini</a:t>
                      </a:r>
                      <a:r>
                        <a:rPr lang="it-IT" sz="2000" baseline="0" dirty="0" smtClean="0">
                          <a:solidFill>
                            <a:schemeClr val="bg1">
                              <a:lumMod val="50000"/>
                            </a:schemeClr>
                          </a:solidFill>
                          <a:latin typeface="Maiandra GD" panose="020E0502030308020204" pitchFamily="34" charset="0"/>
                        </a:rPr>
                        <a:t> formativi</a:t>
                      </a:r>
                      <a:endParaRPr lang="it-IT" sz="2000" dirty="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3</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472408">
                <a:tc>
                  <a:txBody>
                    <a:bodyPr/>
                    <a:lstStyle/>
                    <a:p>
                      <a:r>
                        <a:rPr lang="it-IT" sz="2000" dirty="0" smtClean="0">
                          <a:solidFill>
                            <a:schemeClr val="bg1">
                              <a:lumMod val="50000"/>
                            </a:schemeClr>
                          </a:solidFill>
                          <a:latin typeface="Maiandra GD" panose="020E0502030308020204" pitchFamily="34" charset="0"/>
                        </a:rPr>
                        <a:t>Altre</a:t>
                      </a:r>
                      <a:r>
                        <a:rPr lang="it-IT" sz="2000" baseline="0" dirty="0" smtClean="0">
                          <a:solidFill>
                            <a:schemeClr val="bg1">
                              <a:lumMod val="50000"/>
                            </a:schemeClr>
                          </a:solidFill>
                          <a:latin typeface="Maiandra GD" panose="020E0502030308020204" pitchFamily="34" charset="0"/>
                        </a:rPr>
                        <a:t> conoscenze utili per l’inserimento nel mondo del lavoro</a:t>
                      </a:r>
                      <a:endParaRPr lang="it-IT" sz="2000" i="0" dirty="0">
                        <a:solidFill>
                          <a:schemeClr val="bg1">
                            <a:lumMod val="50000"/>
                          </a:schemeClr>
                        </a:solidFill>
                        <a:latin typeface="Maiandra GD" panose="020E0502030308020204" pitchFamily="34" charset="0"/>
                      </a:endParaRPr>
                    </a:p>
                  </a:txBody>
                  <a:tcPr marL="91439" marR="91439" marT="45706" marB="45706"/>
                </a:tc>
                <a:tc>
                  <a:txBody>
                    <a:bodyPr/>
                    <a:lstStyle/>
                    <a:p>
                      <a:pPr algn="ctr"/>
                      <a:r>
                        <a:rPr lang="it-IT" sz="2500" dirty="0" smtClean="0">
                          <a:effectLst>
                            <a:outerShdw blurRad="38100" dist="38100" dir="2700000" algn="tl">
                              <a:srgbClr val="000000">
                                <a:alpha val="43137"/>
                              </a:srgbClr>
                            </a:outerShdw>
                          </a:effectLst>
                        </a:rPr>
                        <a:t>3</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r h="472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Tesi</a:t>
                      </a:r>
                      <a:r>
                        <a:rPr lang="it-IT" sz="2000" baseline="0" dirty="0" smtClean="0">
                          <a:solidFill>
                            <a:schemeClr val="bg1">
                              <a:lumMod val="50000"/>
                            </a:schemeClr>
                          </a:solidFill>
                          <a:effectLst>
                            <a:outerShdw blurRad="38100" dist="38100" dir="2700000" algn="tl">
                              <a:srgbClr val="000000">
                                <a:alpha val="43137"/>
                              </a:srgbClr>
                            </a:outerShdw>
                          </a:effectLst>
                          <a:latin typeface="Maiandra GD" panose="020E0502030308020204" pitchFamily="34" charset="0"/>
                        </a:rPr>
                        <a:t> di Laurea</a:t>
                      </a:r>
                      <a:endParaRPr lang="it-IT" sz="2000" b="1" i="1" dirty="0">
                        <a:solidFill>
                          <a:schemeClr val="bg1">
                            <a:lumMod val="50000"/>
                          </a:schemeClr>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500" dirty="0" smtClean="0">
                          <a:effectLst>
                            <a:outerShdw blurRad="38100" dist="38100" dir="2700000" algn="tl">
                              <a:srgbClr val="000000">
                                <a:alpha val="43137"/>
                              </a:srgbClr>
                            </a:outerShdw>
                          </a:effectLst>
                        </a:rPr>
                        <a:t>15</a:t>
                      </a:r>
                      <a:endParaRPr lang="it-IT" sz="2500" b="1" dirty="0">
                        <a:solidFill>
                          <a:schemeClr val="tx2"/>
                        </a:solidFill>
                        <a:effectLst>
                          <a:outerShdw blurRad="38100" dist="38100" dir="2700000" algn="tl">
                            <a:srgbClr val="000000">
                              <a:alpha val="43137"/>
                            </a:srgbClr>
                          </a:outerShdw>
                        </a:effectLst>
                        <a:latin typeface="Maiandra GD" panose="020E0502030308020204" pitchFamily="34" charset="0"/>
                      </a:endParaRPr>
                    </a:p>
                  </a:txBody>
                  <a:tcPr marL="91439" marR="91439" marT="45706" marB="45706"/>
                </a:tc>
              </a:tr>
            </a:tbl>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eaLnBrk="1" fontAlgn="auto" hangingPunct="1">
              <a:spcAft>
                <a:spcPts val="0"/>
              </a:spcAft>
              <a:defRPr/>
            </a:pPr>
            <a:endParaRPr lang="it-IT" dirty="0">
              <a:solidFill>
                <a:schemeClr val="accent1">
                  <a:tint val="88000"/>
                  <a:satMod val="150000"/>
                </a:schemeClr>
              </a:solidFill>
            </a:endParaRPr>
          </a:p>
        </p:txBody>
      </p:sp>
      <p:pic>
        <p:nvPicPr>
          <p:cNvPr id="32771" name="Picture 2" descr="http://t3.gstatic.com/images?q=tbn:ANd9GcTTe5d2J-QyH-XR2u59XIYZxwXdjgynM_wtKO2IHnyNYnotEhGQ7Q"/>
          <p:cNvPicPr>
            <a:picLocks noChangeAspect="1" noChangeArrowheads="1"/>
          </p:cNvPicPr>
          <p:nvPr/>
        </p:nvPicPr>
        <p:blipFill>
          <a:blip r:embed="rId2" cstate="print"/>
          <a:srcRect/>
          <a:stretch>
            <a:fillRect/>
          </a:stretch>
        </p:blipFill>
        <p:spPr bwMode="auto">
          <a:xfrm>
            <a:off x="5000625" y="428625"/>
            <a:ext cx="3667125" cy="2160588"/>
          </a:xfrm>
          <a:prstGeom prst="rect">
            <a:avLst/>
          </a:prstGeom>
          <a:noFill/>
          <a:ln w="38100">
            <a:solidFill>
              <a:schemeClr val="tx2"/>
            </a:solidFill>
            <a:miter lim="800000"/>
            <a:headEnd/>
            <a:tailEnd/>
          </a:ln>
        </p:spPr>
      </p:pic>
      <p:pic>
        <p:nvPicPr>
          <p:cNvPr id="32772" name="Picture 8" descr="http://t0.gstatic.com/images?q=tbn:ANd9GcTMoFv57_Q2-CMAXBbsSphjRNEOsea3AClkCWSVTQ8lxN00_fcFiQ"/>
          <p:cNvPicPr>
            <a:picLocks noChangeAspect="1" noChangeArrowheads="1"/>
          </p:cNvPicPr>
          <p:nvPr/>
        </p:nvPicPr>
        <p:blipFill>
          <a:blip r:embed="rId3" cstate="print"/>
          <a:srcRect/>
          <a:stretch>
            <a:fillRect/>
          </a:stretch>
        </p:blipFill>
        <p:spPr bwMode="auto">
          <a:xfrm>
            <a:off x="3286125" y="428625"/>
            <a:ext cx="2781300" cy="2016125"/>
          </a:xfrm>
          <a:prstGeom prst="rect">
            <a:avLst/>
          </a:prstGeom>
          <a:noFill/>
          <a:ln w="9525">
            <a:noFill/>
            <a:miter lim="800000"/>
            <a:headEnd/>
            <a:tailEnd/>
          </a:ln>
        </p:spPr>
      </p:pic>
      <p:pic>
        <p:nvPicPr>
          <p:cNvPr id="32773" name="Picture 10" descr="http://t2.gstatic.com/images?q=tbn:ANd9GcQYa02DsuAJRNoDkpnFBsB4Yah3s2ushLoiYwWdCtFEbgoVMHx9"/>
          <p:cNvPicPr>
            <a:picLocks noChangeAspect="1" noChangeArrowheads="1"/>
          </p:cNvPicPr>
          <p:nvPr/>
        </p:nvPicPr>
        <p:blipFill>
          <a:blip r:embed="rId4" cstate="print"/>
          <a:srcRect/>
          <a:stretch>
            <a:fillRect/>
          </a:stretch>
        </p:blipFill>
        <p:spPr bwMode="auto">
          <a:xfrm>
            <a:off x="428625" y="428625"/>
            <a:ext cx="2879725" cy="2160588"/>
          </a:xfrm>
          <a:prstGeom prst="rect">
            <a:avLst/>
          </a:prstGeom>
          <a:noFill/>
          <a:ln w="38100">
            <a:solidFill>
              <a:srgbClr val="00B0F0"/>
            </a:solidFill>
            <a:miter lim="800000"/>
            <a:headEnd/>
            <a:tailEnd/>
          </a:ln>
        </p:spPr>
      </p:pic>
      <p:pic>
        <p:nvPicPr>
          <p:cNvPr id="32774" name="Picture 12" descr="http://t1.gstatic.com/images?q=tbn:ANd9GcRQUrF0Z2RNMwYwucfbOIPqaaSuxCaLmhja2nybgowywTUsqCio"/>
          <p:cNvPicPr>
            <a:picLocks noChangeAspect="1" noChangeArrowheads="1"/>
          </p:cNvPicPr>
          <p:nvPr/>
        </p:nvPicPr>
        <p:blipFill>
          <a:blip r:embed="rId5" cstate="print"/>
          <a:srcRect/>
          <a:stretch>
            <a:fillRect/>
          </a:stretch>
        </p:blipFill>
        <p:spPr bwMode="auto">
          <a:xfrm>
            <a:off x="428625" y="2214563"/>
            <a:ext cx="2619375" cy="1743075"/>
          </a:xfrm>
          <a:prstGeom prst="rect">
            <a:avLst/>
          </a:prstGeom>
          <a:noFill/>
          <a:ln w="38100">
            <a:solidFill>
              <a:srgbClr val="FFFF00"/>
            </a:solidFill>
            <a:miter lim="800000"/>
            <a:headEnd/>
            <a:tailEnd/>
          </a:ln>
        </p:spPr>
      </p:pic>
      <p:pic>
        <p:nvPicPr>
          <p:cNvPr id="32775" name="Picture 18" descr="http://t2.gstatic.com/images?q=tbn:ANd9GcS99xOst4u160o2OC0vMtFbkSIKxw4U7E7by8OMQ6RmDCkqXOjQaQ"/>
          <p:cNvPicPr>
            <a:picLocks noChangeAspect="1" noChangeArrowheads="1"/>
          </p:cNvPicPr>
          <p:nvPr/>
        </p:nvPicPr>
        <p:blipFill>
          <a:blip r:embed="rId6" cstate="print"/>
          <a:srcRect/>
          <a:stretch>
            <a:fillRect/>
          </a:stretch>
        </p:blipFill>
        <p:spPr bwMode="auto">
          <a:xfrm>
            <a:off x="6000750" y="2571750"/>
            <a:ext cx="2733675" cy="1836738"/>
          </a:xfrm>
          <a:prstGeom prst="rect">
            <a:avLst/>
          </a:prstGeom>
          <a:noFill/>
          <a:ln w="9525">
            <a:noFill/>
            <a:miter lim="800000"/>
            <a:headEnd/>
            <a:tailEnd/>
          </a:ln>
        </p:spPr>
      </p:pic>
      <p:pic>
        <p:nvPicPr>
          <p:cNvPr id="32776" name="Picture 6" descr="http://t2.gstatic.com/images?q=tbn:ANd9GcSqxd-5Lp5lJVFfcy3RvdMQkfdI83FISIHXaaNFjRNqPVxQI4w_KQ"/>
          <p:cNvPicPr>
            <a:picLocks noChangeAspect="1" noChangeArrowheads="1"/>
          </p:cNvPicPr>
          <p:nvPr/>
        </p:nvPicPr>
        <p:blipFill>
          <a:blip r:embed="rId7" cstate="print"/>
          <a:srcRect/>
          <a:stretch>
            <a:fillRect/>
          </a:stretch>
        </p:blipFill>
        <p:spPr bwMode="auto">
          <a:xfrm>
            <a:off x="6929438" y="3929063"/>
            <a:ext cx="1800225" cy="2160587"/>
          </a:xfrm>
          <a:prstGeom prst="rect">
            <a:avLst/>
          </a:prstGeom>
          <a:noFill/>
          <a:ln w="38100">
            <a:solidFill>
              <a:srgbClr val="7030A0"/>
            </a:solidFill>
            <a:miter lim="800000"/>
            <a:headEnd/>
            <a:tailEnd/>
          </a:ln>
        </p:spPr>
      </p:pic>
      <p:pic>
        <p:nvPicPr>
          <p:cNvPr id="32777" name="Picture 20" descr="http://t2.gstatic.com/images?q=tbn:ANd9GcSP2AIlRxANjZq_HKAP4NsPQToSoR3HHlrlyqDVM4yEq_N2YpUQ"/>
          <p:cNvPicPr>
            <a:picLocks noChangeAspect="1" noChangeArrowheads="1"/>
          </p:cNvPicPr>
          <p:nvPr/>
        </p:nvPicPr>
        <p:blipFill>
          <a:blip r:embed="rId8" cstate="print"/>
          <a:srcRect/>
          <a:stretch>
            <a:fillRect/>
          </a:stretch>
        </p:blipFill>
        <p:spPr bwMode="auto">
          <a:xfrm>
            <a:off x="4643438" y="3857625"/>
            <a:ext cx="2303462" cy="2232025"/>
          </a:xfrm>
          <a:prstGeom prst="rect">
            <a:avLst/>
          </a:prstGeom>
          <a:noFill/>
          <a:ln w="9525">
            <a:noFill/>
            <a:miter lim="800000"/>
            <a:headEnd/>
            <a:tailEnd/>
          </a:ln>
        </p:spPr>
      </p:pic>
      <p:pic>
        <p:nvPicPr>
          <p:cNvPr id="32778" name="Picture 4" descr="http://t2.gstatic.com/images?q=tbn:ANd9GcTE1ZWv_qmO-yQVRzcjaT8k1aEPCj2EIVDPvWms0bC2pA1PsWwCtA"/>
          <p:cNvPicPr>
            <a:picLocks noChangeAspect="1" noChangeArrowheads="1"/>
          </p:cNvPicPr>
          <p:nvPr/>
        </p:nvPicPr>
        <p:blipFill>
          <a:blip r:embed="rId9" cstate="print"/>
          <a:srcRect/>
          <a:stretch>
            <a:fillRect/>
          </a:stretch>
        </p:blipFill>
        <p:spPr bwMode="auto">
          <a:xfrm>
            <a:off x="2786063" y="2428875"/>
            <a:ext cx="3257550" cy="2160588"/>
          </a:xfrm>
          <a:prstGeom prst="rect">
            <a:avLst/>
          </a:prstGeom>
          <a:noFill/>
          <a:ln w="38100">
            <a:solidFill>
              <a:srgbClr val="FFC000"/>
            </a:solidFill>
            <a:miter lim="800000"/>
            <a:headEnd/>
            <a:tailEnd/>
          </a:ln>
        </p:spPr>
      </p:pic>
      <p:pic>
        <p:nvPicPr>
          <p:cNvPr id="32779" name="Picture 14" descr="http://www.albanogiovani.it/wordpress/wp-content/uploads/2011/05/interprete01.jpg"/>
          <p:cNvPicPr>
            <a:picLocks noChangeAspect="1" noChangeArrowheads="1"/>
          </p:cNvPicPr>
          <p:nvPr/>
        </p:nvPicPr>
        <p:blipFill>
          <a:blip r:embed="rId10" cstate="print"/>
          <a:srcRect/>
          <a:stretch>
            <a:fillRect/>
          </a:stretch>
        </p:blipFill>
        <p:spPr bwMode="auto">
          <a:xfrm>
            <a:off x="428625" y="3929063"/>
            <a:ext cx="3236913" cy="2160587"/>
          </a:xfrm>
          <a:prstGeom prst="rect">
            <a:avLst/>
          </a:prstGeom>
          <a:noFill/>
          <a:ln w="38100">
            <a:solidFill>
              <a:srgbClr val="19F808"/>
            </a:solidFill>
            <a:miter lim="800000"/>
            <a:headEnd/>
            <a:tailEnd/>
          </a:ln>
        </p:spPr>
      </p:pic>
      <p:pic>
        <p:nvPicPr>
          <p:cNvPr id="32780" name="Picture 16" descr="http://t3.gstatic.com/images?q=tbn:ANd9GcQHeRFunITw7TOTrQO-lBipuxKo6N9lZHw9nW6aOsjzEV9hhuCEWw"/>
          <p:cNvPicPr>
            <a:picLocks noChangeAspect="1" noChangeArrowheads="1"/>
          </p:cNvPicPr>
          <p:nvPr/>
        </p:nvPicPr>
        <p:blipFill>
          <a:blip r:embed="rId11" cstate="print"/>
          <a:srcRect/>
          <a:stretch>
            <a:fillRect/>
          </a:stretch>
        </p:blipFill>
        <p:spPr bwMode="auto">
          <a:xfrm>
            <a:off x="2857500" y="4286250"/>
            <a:ext cx="1812925" cy="1800225"/>
          </a:xfrm>
          <a:prstGeom prst="rect">
            <a:avLst/>
          </a:prstGeom>
          <a:noFill/>
          <a:ln w="38100">
            <a:solidFill>
              <a:srgbClr val="0000FF"/>
            </a:solidFill>
            <a:miter lim="800000"/>
            <a:headEnd/>
            <a:tailEnd/>
          </a:ln>
        </p:spPr>
      </p:pic>
      <p:sp>
        <p:nvSpPr>
          <p:cNvPr id="32781" name="Titolo 1"/>
          <p:cNvSpPr txBox="1">
            <a:spLocks/>
          </p:cNvSpPr>
          <p:nvPr/>
        </p:nvSpPr>
        <p:spPr bwMode="auto">
          <a:xfrm>
            <a:off x="481013" y="5932488"/>
            <a:ext cx="8181975" cy="928687"/>
          </a:xfrm>
          <a:prstGeom prst="rect">
            <a:avLst/>
          </a:prstGeom>
          <a:noFill/>
          <a:ln w="9525">
            <a:noFill/>
            <a:miter lim="800000"/>
            <a:headEnd/>
            <a:tailEnd/>
          </a:ln>
        </p:spPr>
        <p:txBody>
          <a:bodyPr anchor="b"/>
          <a:lstStyle/>
          <a:p>
            <a:pPr algn="ctr"/>
            <a:r>
              <a:rPr lang="it-IT" altLang="it-IT" sz="4000">
                <a:solidFill>
                  <a:schemeClr val="tx2"/>
                </a:solidFill>
                <a:latin typeface="Maiandra GD" pitchFamily="34" charset="0"/>
              </a:rPr>
              <a:t>Sbocchi professionali</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836613"/>
            <a:ext cx="8183562" cy="5545137"/>
          </a:xfrm>
        </p:spPr>
        <p:txBody>
          <a:bodyPr rtlCol="0">
            <a:normAutofit fontScale="90000"/>
          </a:bodyPr>
          <a:lstStyle/>
          <a:p>
            <a:pPr eaLnBrk="1" fontAlgn="auto" hangingPunct="1">
              <a:spcAft>
                <a:spcPts val="0"/>
              </a:spcAft>
              <a:defRPr/>
            </a:pPr>
            <a:r>
              <a:rPr lang="it-IT" sz="3300" dirty="0" smtClean="0">
                <a:solidFill>
                  <a:schemeClr val="accent3">
                    <a:lumMod val="50000"/>
                  </a:schemeClr>
                </a:solidFill>
                <a:latin typeface="+mn-lt"/>
              </a:rPr>
              <a:t/>
            </a:r>
            <a:br>
              <a:rPr lang="it-IT" sz="3300" dirty="0" smtClean="0">
                <a:solidFill>
                  <a:schemeClr val="accent3">
                    <a:lumMod val="50000"/>
                  </a:schemeClr>
                </a:solidFill>
                <a:latin typeface="+mn-lt"/>
              </a:rPr>
            </a:br>
            <a:r>
              <a:rPr lang="it-IT" sz="3300" dirty="0" smtClean="0">
                <a:solidFill>
                  <a:srgbClr val="FFFFFF"/>
                </a:solidFill>
                <a:latin typeface="Maiandra GD" panose="020E0502030308020204" pitchFamily="34" charset="0"/>
              </a:rPr>
              <a:t>Assistente linguistico – Traduttore e Interprete</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Mediatore culturale di alto profilo </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in ambito internazionale</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 Insegnante di lingue e culture  straniere </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
            </a:r>
            <a:br>
              <a:rPr lang="it-IT" sz="3300" dirty="0" smtClean="0">
                <a:solidFill>
                  <a:srgbClr val="FFFFFF"/>
                </a:solidFill>
                <a:latin typeface="Maiandra GD" panose="020E0502030308020204" pitchFamily="34" charset="0"/>
              </a:rPr>
            </a:br>
            <a:r>
              <a:rPr lang="it-IT" sz="3300" dirty="0" smtClean="0">
                <a:solidFill>
                  <a:srgbClr val="FFFFFF"/>
                </a:solidFill>
                <a:latin typeface="Maiandra GD" panose="020E0502030308020204" pitchFamily="34" charset="0"/>
              </a:rPr>
              <a:t>Editor e traduttore di testi letterari</a:t>
            </a:r>
            <a:br>
              <a:rPr lang="it-IT" sz="3300" dirty="0" smtClean="0">
                <a:solidFill>
                  <a:srgbClr val="FFFFFF"/>
                </a:solidFill>
                <a:latin typeface="Maiandra GD" panose="020E0502030308020204" pitchFamily="34" charset="0"/>
              </a:rPr>
            </a:br>
            <a:r>
              <a:rPr lang="it-IT" sz="3300" dirty="0" smtClean="0">
                <a:solidFill>
                  <a:srgbClr val="FFFFFF"/>
                </a:solidFill>
                <a:latin typeface="+mn-lt"/>
              </a:rPr>
              <a:t/>
            </a:r>
            <a:br>
              <a:rPr lang="it-IT" sz="3300" dirty="0" smtClean="0">
                <a:solidFill>
                  <a:srgbClr val="FFFFFF"/>
                </a:solidFill>
                <a:latin typeface="+mn-lt"/>
              </a:rPr>
            </a:br>
            <a:r>
              <a:rPr lang="it-IT" sz="3300" dirty="0" smtClean="0">
                <a:solidFill>
                  <a:schemeClr val="accent3">
                    <a:lumMod val="50000"/>
                  </a:schemeClr>
                </a:solidFill>
                <a:latin typeface="+mn-lt"/>
              </a:rPr>
              <a:t/>
            </a:r>
            <a:br>
              <a:rPr lang="it-IT" sz="3300" dirty="0" smtClean="0">
                <a:solidFill>
                  <a:schemeClr val="accent3">
                    <a:lumMod val="50000"/>
                  </a:schemeClr>
                </a:solidFill>
                <a:latin typeface="+mn-lt"/>
              </a:rPr>
            </a:br>
            <a:endParaRPr lang="it-IT" sz="2800" dirty="0">
              <a:solidFill>
                <a:srgbClr val="FF0000"/>
              </a:solidFill>
              <a:latin typeface="+mn-lt"/>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714375"/>
            <a:ext cx="8713788" cy="5451475"/>
          </a:xfrm>
        </p:spPr>
        <p:txBody>
          <a:bodyPr rtlCol="0">
            <a:noAutofit/>
          </a:bodyPr>
          <a:lstStyle/>
          <a:p>
            <a:pPr algn="ctr" eaLnBrk="1" fontAlgn="auto" hangingPunct="1">
              <a:spcAft>
                <a:spcPts val="0"/>
              </a:spcAft>
              <a:defRPr/>
            </a:pPr>
            <a:r>
              <a:rPr lang="it-IT" dirty="0" smtClean="0">
                <a:effectLst>
                  <a:outerShdw blurRad="38100" dist="38100" dir="2700000" algn="tl">
                    <a:srgbClr val="000000">
                      <a:alpha val="43137"/>
                    </a:srgbClr>
                  </a:outerShdw>
                </a:effectLst>
                <a:latin typeface="Maiandra GD" panose="020E0502030308020204" pitchFamily="34" charset="0"/>
              </a:rPr>
              <a:t>Organizzazione dell’anno accademico</a:t>
            </a:r>
            <a:r>
              <a:rPr lang="it-IT" sz="3600" dirty="0" smtClean="0">
                <a:latin typeface="Maiandra GD" panose="020E0502030308020204" pitchFamily="34" charset="0"/>
              </a:rPr>
              <a:t/>
            </a:r>
            <a:br>
              <a:rPr lang="it-IT" sz="3600" dirty="0" smtClean="0">
                <a:latin typeface="Maiandra GD" panose="020E0502030308020204" pitchFamily="34" charset="0"/>
              </a:rPr>
            </a:br>
            <a:r>
              <a:rPr lang="it-IT" sz="3200" b="1" dirty="0" smtClean="0">
                <a:solidFill>
                  <a:srgbClr val="FFFF00"/>
                </a:solidFill>
                <a:effectLst>
                  <a:outerShdw blurRad="38100" dist="38100" dir="2700000" algn="tl">
                    <a:srgbClr val="000000">
                      <a:alpha val="43137"/>
                    </a:srgbClr>
                  </a:outerShdw>
                </a:effectLst>
                <a:latin typeface="Maiandra GD" panose="020E0502030308020204" pitchFamily="34" charset="0"/>
              </a:rPr>
              <a:t>2017 - 2018</a:t>
            </a:r>
            <a:r>
              <a:rPr lang="it-IT" sz="3600" dirty="0" smtClean="0">
                <a:solidFill>
                  <a:schemeClr val="accent3">
                    <a:lumMod val="50000"/>
                  </a:schemeClr>
                </a:solidFill>
                <a:latin typeface="Maiandra GD" panose="020E0502030308020204" pitchFamily="34" charset="0"/>
              </a:rPr>
              <a:t/>
            </a:r>
            <a:br>
              <a:rPr lang="it-IT" sz="3600" dirty="0" smtClean="0">
                <a:solidFill>
                  <a:schemeClr val="accent3">
                    <a:lumMod val="50000"/>
                  </a:schemeClr>
                </a:solidFill>
                <a:latin typeface="Maiandra GD" panose="020E0502030308020204" pitchFamily="34" charset="0"/>
              </a:rPr>
            </a:br>
            <a:r>
              <a:rPr lang="it-IT" sz="3600" dirty="0" smtClean="0">
                <a:solidFill>
                  <a:schemeClr val="accent3">
                    <a:lumMod val="50000"/>
                  </a:schemeClr>
                </a:solidFill>
                <a:latin typeface="Maiandra GD" panose="020E0502030308020204" pitchFamily="34" charset="0"/>
              </a:rPr>
              <a:t/>
            </a:r>
            <a:br>
              <a:rPr lang="it-IT" sz="3600" dirty="0" smtClean="0">
                <a:solidFill>
                  <a:schemeClr val="accent3">
                    <a:lumMod val="50000"/>
                  </a:schemeClr>
                </a:solidFill>
                <a:latin typeface="Maiandra GD" panose="020E0502030308020204" pitchFamily="34" charset="0"/>
              </a:rPr>
            </a:br>
            <a:r>
              <a:rPr lang="it-IT" sz="3600" dirty="0" smtClean="0">
                <a:solidFill>
                  <a:srgbClr val="00B0F0"/>
                </a:solidFill>
                <a:effectLst>
                  <a:outerShdw blurRad="38100" dist="38100" dir="2700000" algn="tl">
                    <a:srgbClr val="000000">
                      <a:alpha val="43137"/>
                    </a:srgbClr>
                  </a:outerShdw>
                </a:effectLst>
                <a:latin typeface="Maiandra GD" panose="020E0502030308020204" pitchFamily="34" charset="0"/>
              </a:rPr>
              <a:t>Corsi annuali</a:t>
            </a:r>
            <a:r>
              <a:rPr lang="it-IT" sz="3600" dirty="0" smtClean="0">
                <a:solidFill>
                  <a:srgbClr val="009900"/>
                </a:solidFill>
                <a:effectLst>
                  <a:outerShdw blurRad="38100" dist="38100" dir="2700000" algn="tl">
                    <a:srgbClr val="000000">
                      <a:alpha val="43137"/>
                    </a:srgbClr>
                  </a:outerShdw>
                </a:effectLst>
                <a:latin typeface="Maiandra GD" panose="020E0502030308020204" pitchFamily="34" charset="0"/>
              </a:rPr>
              <a:t>  </a:t>
            </a:r>
            <a:r>
              <a:rPr lang="it-IT" sz="3600" dirty="0" smtClean="0">
                <a:solidFill>
                  <a:srgbClr val="00B050"/>
                </a:solidFill>
                <a:effectLst>
                  <a:outerShdw blurRad="38100" dist="38100" dir="2700000" algn="tl">
                    <a:srgbClr val="000000">
                      <a:alpha val="43137"/>
                    </a:srgbClr>
                  </a:outerShdw>
                </a:effectLst>
                <a:latin typeface="Maiandra GD" panose="020E0502030308020204" pitchFamily="34" charset="0"/>
              </a:rPr>
              <a:t>                                      </a:t>
            </a:r>
            <a: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r>
            <a:b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br>
            <a:r>
              <a:rPr lang="it-IT" sz="3600" i="1" dirty="0" smtClean="0">
                <a:solidFill>
                  <a:srgbClr val="19F808"/>
                </a:solidFill>
                <a:effectLst>
                  <a:outerShdw blurRad="38100" dist="38100" dir="2700000" algn="tl">
                    <a:srgbClr val="000000">
                      <a:alpha val="43137"/>
                    </a:srgbClr>
                  </a:outerShdw>
                </a:effectLst>
                <a:latin typeface="Maiandra GD" panose="020E0502030308020204" pitchFamily="34" charset="0"/>
              </a:rPr>
              <a:t>11 ottobre - 01 giugno </a:t>
            </a:r>
            <a:r>
              <a:rPr lang="it-IT" sz="3600"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36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r>
            <a:b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br>
            <a:r>
              <a:rPr lang="it-IT" sz="3600" dirty="0" smtClean="0">
                <a:solidFill>
                  <a:srgbClr val="00B0F0"/>
                </a:solidFill>
                <a:effectLst>
                  <a:outerShdw blurRad="38100" dist="38100" dir="2700000" algn="tl">
                    <a:srgbClr val="000000">
                      <a:alpha val="43137"/>
                    </a:srgbClr>
                  </a:outerShdw>
                </a:effectLst>
                <a:latin typeface="Maiandra GD" panose="020E0502030308020204" pitchFamily="34" charset="0"/>
              </a:rPr>
              <a:t>Corsi semestrali</a:t>
            </a:r>
            <a:br>
              <a:rPr lang="it-IT" sz="36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3600" dirty="0" smtClean="0">
                <a:effectLst>
                  <a:outerShdw blurRad="38100" dist="38100" dir="2700000" algn="tl">
                    <a:srgbClr val="000000">
                      <a:alpha val="43137"/>
                    </a:srgbClr>
                  </a:outerShdw>
                </a:effectLst>
                <a:latin typeface="Maiandra GD" panose="020E0502030308020204" pitchFamily="34" charset="0"/>
              </a:rPr>
              <a:t>I semestre </a:t>
            </a:r>
            <a:r>
              <a:rPr lang="it-IT" sz="3600" dirty="0" smtClean="0">
                <a:solidFill>
                  <a:srgbClr val="FFFF00"/>
                </a:solidFill>
                <a:effectLst>
                  <a:outerShdw blurRad="38100" dist="38100" dir="2700000" algn="tl">
                    <a:srgbClr val="000000">
                      <a:alpha val="43137"/>
                    </a:srgbClr>
                  </a:outerShdw>
                </a:effectLst>
                <a:latin typeface="Maiandra GD" panose="020E0502030308020204" pitchFamily="34" charset="0"/>
              </a:rPr>
              <a:t>|</a:t>
            </a:r>
            <a: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r>
              <a:rPr lang="it-IT" sz="3600" i="1" dirty="0" smtClean="0">
                <a:solidFill>
                  <a:srgbClr val="19F808"/>
                </a:solidFill>
                <a:effectLst>
                  <a:outerShdw blurRad="38100" dist="38100" dir="2700000" algn="tl">
                    <a:srgbClr val="000000">
                      <a:alpha val="43137"/>
                    </a:srgbClr>
                  </a:outerShdw>
                </a:effectLst>
                <a:latin typeface="Maiandra GD" panose="020E0502030308020204" pitchFamily="34" charset="0"/>
              </a:rPr>
              <a:t>11 ottobre - 27 gennaio</a:t>
            </a:r>
            <a:r>
              <a:rPr lang="it-IT" sz="3600"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36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3600" dirty="0" smtClean="0">
                <a:effectLst>
                  <a:outerShdw blurRad="38100" dist="38100" dir="2700000" algn="tl">
                    <a:srgbClr val="000000">
                      <a:alpha val="43137"/>
                    </a:srgbClr>
                  </a:outerShdw>
                </a:effectLst>
                <a:latin typeface="Maiandra GD" panose="020E0502030308020204" pitchFamily="34" charset="0"/>
              </a:rPr>
              <a:t>II semestre </a:t>
            </a:r>
            <a:r>
              <a:rPr lang="it-IT" sz="3600" dirty="0" smtClean="0">
                <a:solidFill>
                  <a:srgbClr val="FFFF00"/>
                </a:solidFill>
                <a:effectLst>
                  <a:outerShdw blurRad="38100" dist="38100" dir="2700000" algn="tl">
                    <a:srgbClr val="000000">
                      <a:alpha val="43137"/>
                    </a:srgbClr>
                  </a:outerShdw>
                </a:effectLst>
                <a:latin typeface="Maiandra GD" panose="020E0502030308020204" pitchFamily="34" charset="0"/>
              </a:rPr>
              <a:t>|</a:t>
            </a:r>
            <a:r>
              <a:rPr lang="it-IT" sz="3600" dirty="0" smtClean="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r>
              <a:rPr lang="it-IT" sz="3600" i="1" dirty="0" smtClean="0">
                <a:solidFill>
                  <a:srgbClr val="19F808"/>
                </a:solidFill>
                <a:effectLst>
                  <a:outerShdw blurRad="38100" dist="38100" dir="2700000" algn="tl">
                    <a:srgbClr val="000000">
                      <a:alpha val="43137"/>
                    </a:srgbClr>
                  </a:outerShdw>
                </a:effectLst>
                <a:latin typeface="Maiandra GD" panose="020E0502030308020204" pitchFamily="34" charset="0"/>
              </a:rPr>
              <a:t>12 marzo – 01 giugno</a:t>
            </a:r>
            <a:endParaRPr lang="it-IT" sz="3600" i="1" dirty="0">
              <a:solidFill>
                <a:srgbClr val="19F808"/>
              </a:solidFill>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50" y="692150"/>
            <a:ext cx="8501063" cy="6624638"/>
          </a:xfrm>
        </p:spPr>
        <p:txBody>
          <a:bodyPr rtlCol="0">
            <a:normAutofit fontScale="90000"/>
          </a:bodyPr>
          <a:lstStyle/>
          <a:p>
            <a:pPr algn="ctr" eaLnBrk="1" fontAlgn="auto" hangingPunct="1">
              <a:spcAft>
                <a:spcPts val="0"/>
              </a:spcAft>
              <a:defRPr/>
            </a:pPr>
            <a:r>
              <a:rPr lang="it-IT" dirty="0" smtClean="0">
                <a:latin typeface="Maiandra GD" panose="020E0502030308020204" pitchFamily="34" charset="0"/>
              </a:rPr>
              <a:t>Sessioni d’esame a.a. 2017-18</a:t>
            </a:r>
            <a:r>
              <a:rPr lang="it-IT" sz="2700" dirty="0" smtClean="0">
                <a:latin typeface="Maiandra GD" panose="020E0502030308020204" pitchFamily="34" charset="0"/>
              </a:rPr>
              <a:t/>
            </a:r>
            <a:br>
              <a:rPr lang="it-IT" sz="2700" dirty="0" smtClean="0">
                <a:latin typeface="Maiandra GD" panose="020E0502030308020204" pitchFamily="34" charset="0"/>
              </a:rPr>
            </a:br>
            <a:r>
              <a:rPr lang="it-IT" sz="2700" dirty="0" smtClean="0">
                <a:solidFill>
                  <a:srgbClr val="002060"/>
                </a:solidFill>
                <a:latin typeface="Maiandra GD" panose="020E0502030308020204" pitchFamily="34" charset="0"/>
              </a:rPr>
              <a:t/>
            </a:r>
            <a:br>
              <a:rPr lang="it-IT" sz="2700" dirty="0" smtClean="0">
                <a:solidFill>
                  <a:srgbClr val="002060"/>
                </a:solidFill>
                <a:latin typeface="Maiandra GD" panose="020E0502030308020204" pitchFamily="34" charset="0"/>
              </a:rPr>
            </a:br>
            <a:r>
              <a:rPr lang="it-IT" sz="3100" dirty="0" smtClean="0">
                <a:solidFill>
                  <a:srgbClr val="19F808"/>
                </a:solidFill>
                <a:effectLst>
                  <a:outerShdw blurRad="38100" dist="38100" dir="2700000" algn="tl">
                    <a:srgbClr val="000000">
                      <a:alpha val="43137"/>
                    </a:srgbClr>
                  </a:outerShdw>
                </a:effectLst>
                <a:latin typeface="Maiandra GD" panose="020E0502030308020204" pitchFamily="34" charset="0"/>
              </a:rPr>
              <a:t>I sessione </a:t>
            </a:r>
            <a: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t>29 gennaio - 10 marzo </a:t>
            </a:r>
            <a:b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(2 appelli orali a distanza di almeno 15 giorni </a:t>
            </a:r>
            <a:b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di cui uno riservato ai fuori corso)</a:t>
            </a:r>
            <a: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t> </a:t>
            </a:r>
            <a:r>
              <a:rPr lang="it-IT" sz="3100" dirty="0" smtClean="0">
                <a:solidFill>
                  <a:srgbClr val="19F808"/>
                </a:solidFill>
                <a:effectLst>
                  <a:outerShdw blurRad="38100" dist="38100" dir="2700000" algn="tl">
                    <a:srgbClr val="000000">
                      <a:alpha val="43137"/>
                    </a:srgbClr>
                  </a:outerShdw>
                </a:effectLst>
                <a:latin typeface="Maiandra GD" panose="020E0502030308020204" pitchFamily="34" charset="0"/>
              </a:rPr>
              <a:t>II sessione </a:t>
            </a:r>
            <a: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t>04 giugno - 31 luglio </a:t>
            </a:r>
            <a:b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(3 appelli il primo e l’ultimo a distanza di almeno 25 giorni, </a:t>
            </a:r>
            <a:b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il primo e il secondo a 15 giorni di distanza)</a:t>
            </a:r>
            <a: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t> </a:t>
            </a:r>
            <a:r>
              <a:rPr lang="it-IT" sz="3100" dirty="0" smtClean="0">
                <a:solidFill>
                  <a:srgbClr val="19F808"/>
                </a:solidFill>
                <a:effectLst>
                  <a:outerShdw blurRad="38100" dist="38100" dir="2700000" algn="tl">
                    <a:srgbClr val="000000">
                      <a:alpha val="43137"/>
                    </a:srgbClr>
                  </a:outerShdw>
                </a:effectLst>
                <a:latin typeface="Maiandra GD" panose="020E0502030308020204" pitchFamily="34" charset="0"/>
              </a:rPr>
              <a:t>III sessione </a:t>
            </a:r>
            <a: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t>01 settembre </a:t>
            </a:r>
            <a:r>
              <a:rPr lang="it-IT" sz="2700" b="1" dirty="0">
                <a:solidFill>
                  <a:srgbClr val="FFFF00"/>
                </a:solidFill>
                <a:effectLst>
                  <a:outerShdw blurRad="38100" dist="38100" dir="2700000" algn="tl">
                    <a:srgbClr val="000000">
                      <a:alpha val="43137"/>
                    </a:srgbClr>
                  </a:outerShdw>
                </a:effectLst>
                <a:latin typeface="Maiandra GD" panose="020E0502030308020204" pitchFamily="34" charset="0"/>
              </a:rPr>
              <a:t>-</a:t>
            </a:r>
            <a: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t>10 ottobre </a:t>
            </a:r>
            <a:br>
              <a:rPr lang="it-IT" sz="2700" b="1" dirty="0" smtClean="0">
                <a:solidFill>
                  <a:srgbClr val="FFFF0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(2 appelli orali a distanza di almeno 15 giorni</a:t>
            </a:r>
            <a:b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00B0F0"/>
                </a:solidFill>
                <a:effectLst>
                  <a:outerShdw blurRad="38100" dist="38100" dir="2700000" algn="tl">
                    <a:srgbClr val="000000">
                      <a:alpha val="43137"/>
                    </a:srgbClr>
                  </a:outerShdw>
                </a:effectLst>
                <a:latin typeface="Maiandra GD" panose="020E0502030308020204" pitchFamily="34" charset="0"/>
              </a:rPr>
              <a:t> di cui uno riservato ai fuori corso)</a:t>
            </a:r>
            <a: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27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700" dirty="0" smtClean="0">
                <a:solidFill>
                  <a:srgbClr val="002060"/>
                </a:solidFill>
                <a:latin typeface="Maiandra GD" panose="020E0502030308020204" pitchFamily="34" charset="0"/>
              </a:rPr>
              <a:t> </a:t>
            </a:r>
            <a:br>
              <a:rPr lang="it-IT" sz="2700" dirty="0" smtClean="0">
                <a:solidFill>
                  <a:srgbClr val="002060"/>
                </a:solidFill>
                <a:latin typeface="Maiandra GD" panose="020E0502030308020204" pitchFamily="34" charset="0"/>
              </a:rPr>
            </a:br>
            <a:r>
              <a:rPr lang="it-IT" sz="2200" b="1" u="sng" dirty="0" smtClean="0">
                <a:effectLst>
                  <a:outerShdw blurRad="38100" dist="38100" dir="2700000" algn="tl">
                    <a:srgbClr val="000000">
                      <a:alpha val="43137"/>
                    </a:srgbClr>
                  </a:outerShdw>
                </a:effectLst>
                <a:latin typeface="Maiandra GD" panose="020E0502030308020204" pitchFamily="34" charset="0"/>
              </a:rPr>
              <a:t>Sessioni straordinarie per ripetenti e fuori corso</a:t>
            </a:r>
            <a:r>
              <a:rPr lang="it-IT" sz="2200" dirty="0" smtClean="0">
                <a:effectLst>
                  <a:outerShdw blurRad="38100" dist="38100" dir="2700000" algn="tl">
                    <a:srgbClr val="000000">
                      <a:alpha val="43137"/>
                    </a:srgbClr>
                  </a:outerShdw>
                </a:effectLst>
                <a:latin typeface="Maiandra GD" panose="020E0502030308020204" pitchFamily="34" charset="0"/>
              </a:rPr>
              <a:t/>
            </a:r>
            <a:br>
              <a:rPr lang="it-IT" sz="2200" dirty="0" smtClean="0">
                <a:effectLst>
                  <a:outerShdw blurRad="38100" dist="38100" dir="2700000" algn="tl">
                    <a:srgbClr val="000000">
                      <a:alpha val="43137"/>
                    </a:srgbClr>
                  </a:outerShdw>
                </a:effectLst>
                <a:latin typeface="Maiandra GD" panose="020E0502030308020204" pitchFamily="34" charset="0"/>
              </a:rPr>
            </a:br>
            <a:r>
              <a:rPr lang="it-IT" sz="2200" dirty="0" smtClean="0">
                <a:solidFill>
                  <a:srgbClr val="FFFF00"/>
                </a:solidFill>
                <a:effectLst>
                  <a:outerShdw blurRad="38100" dist="38100" dir="2700000" algn="tl">
                    <a:srgbClr val="000000">
                      <a:alpha val="43137"/>
                    </a:srgbClr>
                  </a:outerShdw>
                </a:effectLst>
                <a:latin typeface="Maiandra GD" panose="020E0502030308020204" pitchFamily="34" charset="0"/>
              </a:rPr>
              <a:t>prolungamento in aprile e novembre </a:t>
            </a:r>
            <a:br>
              <a:rPr lang="it-IT" sz="2200" dirty="0" smtClean="0">
                <a:solidFill>
                  <a:srgbClr val="FFFF00"/>
                </a:solidFill>
                <a:effectLst>
                  <a:outerShdw blurRad="38100" dist="38100" dir="2700000" algn="tl">
                    <a:srgbClr val="000000">
                      <a:alpha val="43137"/>
                    </a:srgbClr>
                  </a:outerShdw>
                </a:effectLst>
                <a:latin typeface="Maiandra GD" panose="020E0502030308020204" pitchFamily="34" charset="0"/>
              </a:rPr>
            </a:br>
            <a:r>
              <a:rPr lang="it-IT" sz="2200" dirty="0">
                <a:solidFill>
                  <a:srgbClr val="FFFF00"/>
                </a:solidFill>
                <a:effectLst>
                  <a:outerShdw blurRad="38100" dist="38100" dir="2700000" algn="tl">
                    <a:srgbClr val="000000">
                      <a:alpha val="43137"/>
                    </a:srgbClr>
                  </a:outerShdw>
                </a:effectLst>
                <a:latin typeface="Maiandra GD" panose="020E0502030308020204" pitchFamily="34" charset="0"/>
              </a:rPr>
              <a:t/>
            </a:r>
            <a:br>
              <a:rPr lang="it-IT" sz="2200" dirty="0">
                <a:solidFill>
                  <a:srgbClr val="FFFF00"/>
                </a:solidFill>
                <a:effectLst>
                  <a:outerShdw blurRad="38100" dist="38100" dir="2700000" algn="tl">
                    <a:srgbClr val="000000">
                      <a:alpha val="43137"/>
                    </a:srgbClr>
                  </a:outerShdw>
                </a:effectLst>
                <a:latin typeface="Maiandra GD" panose="020E0502030308020204" pitchFamily="34" charset="0"/>
              </a:rPr>
            </a:br>
            <a:r>
              <a:rPr lang="it-IT" sz="2200" i="1" dirty="0" smtClean="0">
                <a:effectLst>
                  <a:outerShdw blurRad="38100" dist="38100" dir="2700000" algn="tl">
                    <a:srgbClr val="000000">
                      <a:alpha val="43137"/>
                    </a:srgbClr>
                  </a:outerShdw>
                </a:effectLst>
                <a:latin typeface="+mn-lt"/>
              </a:rPr>
              <a:t>possibilità di svolgere esami in itinere</a:t>
            </a:r>
            <a:r>
              <a:rPr lang="it-IT" sz="2200" u="sng" dirty="0" smtClean="0">
                <a:solidFill>
                  <a:srgbClr val="002060"/>
                </a:solidFill>
                <a:latin typeface="+mn-lt"/>
              </a:rPr>
              <a:t/>
            </a:r>
            <a:br>
              <a:rPr lang="it-IT" sz="2200" u="sng" dirty="0" smtClean="0">
                <a:solidFill>
                  <a:srgbClr val="002060"/>
                </a:solidFill>
                <a:latin typeface="+mn-lt"/>
              </a:rPr>
            </a:br>
            <a:endParaRPr lang="it-IT" dirty="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2"/>
          <p:cNvSpPr>
            <a:spLocks noGrp="1"/>
          </p:cNvSpPr>
          <p:nvPr>
            <p:ph type="title"/>
          </p:nvPr>
        </p:nvSpPr>
        <p:spPr>
          <a:xfrm>
            <a:off x="250825" y="117475"/>
            <a:ext cx="8053388" cy="1079500"/>
          </a:xfrm>
        </p:spPr>
        <p:txBody>
          <a:bodyPr/>
          <a:lstStyle/>
          <a:p>
            <a:pPr eaLnBrk="1" hangingPunct="1"/>
            <a:r>
              <a:rPr lang="it-IT" altLang="it-IT" smtClean="0">
                <a:latin typeface="Maiandra GD" pitchFamily="34" charset="0"/>
              </a:rPr>
              <a:t>Perché studiare a Ragusa?</a:t>
            </a:r>
          </a:p>
        </p:txBody>
      </p:sp>
      <p:sp>
        <p:nvSpPr>
          <p:cNvPr id="36867" name="Segnaposto contenuto 2"/>
          <p:cNvSpPr>
            <a:spLocks noGrp="1"/>
          </p:cNvSpPr>
          <p:nvPr>
            <p:ph idx="1"/>
          </p:nvPr>
        </p:nvSpPr>
        <p:spPr/>
        <p:txBody>
          <a:bodyPr/>
          <a:lstStyle/>
          <a:p>
            <a:endParaRPr lang="fr-FR" altLang="it-IT" smtClean="0"/>
          </a:p>
        </p:txBody>
      </p:sp>
      <p:pic>
        <p:nvPicPr>
          <p:cNvPr id="36868" name="Picture 8" descr="C:\Users\fimpe_000\Desktop\Orientamento 2017\Bozze jpeg Orientalingue 2017\Foto Ibla Orientalingue 2017.jpg"/>
          <p:cNvPicPr>
            <a:picLocks noChangeAspect="1" noChangeArrowheads="1"/>
          </p:cNvPicPr>
          <p:nvPr/>
        </p:nvPicPr>
        <p:blipFill>
          <a:blip r:embed="rId2" cstate="print"/>
          <a:srcRect/>
          <a:stretch>
            <a:fillRect/>
          </a:stretch>
        </p:blipFill>
        <p:spPr bwMode="auto">
          <a:xfrm>
            <a:off x="1574800" y="1196975"/>
            <a:ext cx="7548563" cy="5661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egnaposto testo 5"/>
          <p:cNvSpPr>
            <a:spLocks noGrp="1"/>
          </p:cNvSpPr>
          <p:nvPr>
            <p:ph type="body" sz="half" idx="2"/>
          </p:nvPr>
        </p:nvSpPr>
        <p:spPr>
          <a:xfrm>
            <a:off x="250825" y="476250"/>
            <a:ext cx="7921625" cy="2087563"/>
          </a:xfrm>
        </p:spPr>
        <p:txBody>
          <a:bodyPr rtlCol="0">
            <a:noAutofit/>
          </a:bodyPr>
          <a:lstStyle/>
          <a:p>
            <a:pPr marL="17463" eaLnBrk="1" fontAlgn="auto" hangingPunct="1">
              <a:spcBef>
                <a:spcPct val="0"/>
              </a:spcBef>
              <a:spcAft>
                <a:spcPts val="0"/>
              </a:spcAft>
              <a:buFont typeface="Wingdings" charset="2"/>
              <a:buNone/>
              <a:defRPr/>
            </a:pPr>
            <a:r>
              <a:rPr lang="it-IT" altLang="it-IT" sz="2600" dirty="0" smtClean="0">
                <a:solidFill>
                  <a:srgbClr val="FFFFFF"/>
                </a:solidFill>
                <a:latin typeface="Maiandra GD" panose="020E0502030308020204" pitchFamily="34" charset="0"/>
              </a:rPr>
              <a:t>1 - perché vi è una SPECIFICA </a:t>
            </a:r>
          </a:p>
          <a:p>
            <a:pPr marL="17463" eaLnBrk="1" fontAlgn="auto" hangingPunct="1">
              <a:spcBef>
                <a:spcPct val="0"/>
              </a:spcBef>
              <a:spcAft>
                <a:spcPts val="0"/>
              </a:spcAft>
              <a:buFont typeface="Wingdings" charset="2"/>
              <a:buNone/>
              <a:defRPr/>
            </a:pPr>
            <a:r>
              <a:rPr lang="it-IT" altLang="it-IT" sz="2600" dirty="0">
                <a:solidFill>
                  <a:schemeClr val="accent2">
                    <a:lumMod val="60000"/>
                    <a:lumOff val="40000"/>
                  </a:schemeClr>
                </a:solidFill>
                <a:latin typeface="Maiandra GD" panose="020E0502030308020204" pitchFamily="34" charset="0"/>
              </a:rPr>
              <a:t>S</a:t>
            </a:r>
            <a:r>
              <a:rPr lang="it-IT" altLang="it-IT" sz="2600" dirty="0" smtClean="0">
                <a:solidFill>
                  <a:schemeClr val="accent2">
                    <a:lumMod val="60000"/>
                    <a:lumOff val="40000"/>
                  </a:schemeClr>
                </a:solidFill>
                <a:latin typeface="Maiandra GD" panose="020E0502030308020204" pitchFamily="34" charset="0"/>
              </a:rPr>
              <a:t>truttura di Lingue e Letterature Straniere</a:t>
            </a:r>
          </a:p>
          <a:p>
            <a:pPr marL="17463" eaLnBrk="1" fontAlgn="auto" hangingPunct="1">
              <a:spcBef>
                <a:spcPct val="0"/>
              </a:spcBef>
              <a:spcAft>
                <a:spcPts val="0"/>
              </a:spcAft>
              <a:buFont typeface="Wingdings" charset="2"/>
              <a:buNone/>
              <a:defRPr/>
            </a:pPr>
            <a:endParaRPr lang="it-IT" altLang="it-IT" sz="2600" dirty="0" smtClean="0">
              <a:solidFill>
                <a:srgbClr val="FFFFFF"/>
              </a:solidFill>
              <a:latin typeface="Maiandra GD" panose="020E0502030308020204" pitchFamily="34" charset="0"/>
            </a:endParaRPr>
          </a:p>
          <a:p>
            <a:pPr marL="17463" eaLnBrk="1" fontAlgn="auto" hangingPunct="1">
              <a:spcBef>
                <a:spcPct val="0"/>
              </a:spcBef>
              <a:spcAft>
                <a:spcPts val="0"/>
              </a:spcAft>
              <a:buFont typeface="Wingdings" charset="2"/>
              <a:buNone/>
              <a:defRPr/>
            </a:pPr>
            <a:r>
              <a:rPr lang="it-IT" altLang="it-IT" sz="2600" dirty="0" smtClean="0">
                <a:solidFill>
                  <a:srgbClr val="FFFFFF"/>
                </a:solidFill>
                <a:latin typeface="Maiandra GD" panose="020E0502030308020204" pitchFamily="34" charset="0"/>
              </a:rPr>
              <a:t>2- perché vi si insegnano oltre alle </a:t>
            </a:r>
          </a:p>
          <a:p>
            <a:pPr marL="17463" eaLnBrk="1" fontAlgn="auto" hangingPunct="1">
              <a:spcBef>
                <a:spcPct val="0"/>
              </a:spcBef>
              <a:spcAft>
                <a:spcPts val="0"/>
              </a:spcAft>
              <a:buFont typeface="Wingdings" charset="2"/>
              <a:buNone/>
              <a:defRPr/>
            </a:pPr>
            <a:r>
              <a:rPr lang="it-IT" altLang="it-IT" sz="2600" dirty="0" smtClean="0">
                <a:solidFill>
                  <a:srgbClr val="FFFFFF"/>
                </a:solidFill>
                <a:latin typeface="Maiandra GD" panose="020E0502030308020204" pitchFamily="34" charset="0"/>
              </a:rPr>
              <a:t>principali lingue occidentali,</a:t>
            </a:r>
          </a:p>
          <a:p>
            <a:pPr marL="474663" indent="-457200" eaLnBrk="1" fontAlgn="auto" hangingPunct="1">
              <a:spcBef>
                <a:spcPct val="0"/>
              </a:spcBef>
              <a:spcAft>
                <a:spcPts val="0"/>
              </a:spcAft>
              <a:buFont typeface="Wingdings" charset="2"/>
              <a:buNone/>
              <a:defRPr/>
            </a:pPr>
            <a:r>
              <a:rPr lang="it-IT" altLang="it-IT" sz="2600" dirty="0" smtClean="0">
                <a:solidFill>
                  <a:srgbClr val="FFFFFF"/>
                </a:solidFill>
                <a:latin typeface="Maiandra GD" panose="020E0502030308020204" pitchFamily="34" charset="0"/>
              </a:rPr>
              <a:t>	</a:t>
            </a:r>
            <a:r>
              <a:rPr lang="it-IT" altLang="it-IT" sz="2600" dirty="0" smtClean="0">
                <a:solidFill>
                  <a:schemeClr val="accent2">
                    <a:lumMod val="60000"/>
                    <a:lumOff val="40000"/>
                  </a:schemeClr>
                </a:solidFill>
                <a:latin typeface="Maiandra GD" panose="020E0502030308020204" pitchFamily="34" charset="0"/>
              </a:rPr>
              <a:t>Portoghese-Brasiliano</a:t>
            </a:r>
          </a:p>
          <a:p>
            <a:pPr marL="474663" indent="-457200" eaLnBrk="1" fontAlgn="auto" hangingPunct="1">
              <a:spcBef>
                <a:spcPct val="0"/>
              </a:spcBef>
              <a:spcAft>
                <a:spcPts val="0"/>
              </a:spcAft>
              <a:buFont typeface="Wingdings" charset="2"/>
              <a:buNone/>
              <a:defRPr/>
            </a:pPr>
            <a:r>
              <a:rPr lang="it-IT" altLang="it-IT" sz="2600" dirty="0">
                <a:solidFill>
                  <a:schemeClr val="accent2">
                    <a:lumMod val="60000"/>
                    <a:lumOff val="40000"/>
                  </a:schemeClr>
                </a:solidFill>
                <a:latin typeface="Maiandra GD" panose="020E0502030308020204" pitchFamily="34" charset="0"/>
              </a:rPr>
              <a:t>	</a:t>
            </a:r>
            <a:r>
              <a:rPr lang="it-IT" altLang="it-IT" sz="2600" dirty="0" smtClean="0">
                <a:solidFill>
                  <a:schemeClr val="accent2">
                    <a:lumMod val="60000"/>
                    <a:lumOff val="40000"/>
                  </a:schemeClr>
                </a:solidFill>
                <a:latin typeface="Maiandra GD" panose="020E0502030308020204" pitchFamily="34" charset="0"/>
              </a:rPr>
              <a:t>Arabo</a:t>
            </a:r>
          </a:p>
          <a:p>
            <a:pPr marL="474663" indent="-457200" eaLnBrk="1" fontAlgn="auto" hangingPunct="1">
              <a:spcBef>
                <a:spcPct val="0"/>
              </a:spcBef>
              <a:spcAft>
                <a:spcPts val="0"/>
              </a:spcAft>
              <a:buFont typeface="Wingdings" charset="2"/>
              <a:buNone/>
              <a:defRPr/>
            </a:pPr>
            <a:r>
              <a:rPr lang="it-IT" altLang="it-IT" sz="2600" dirty="0" smtClean="0">
                <a:solidFill>
                  <a:schemeClr val="accent2">
                    <a:lumMod val="60000"/>
                    <a:lumOff val="40000"/>
                  </a:schemeClr>
                </a:solidFill>
                <a:latin typeface="Maiandra GD" panose="020E0502030308020204" pitchFamily="34" charset="0"/>
              </a:rPr>
              <a:t>	Giapponese</a:t>
            </a:r>
          </a:p>
          <a:p>
            <a:pPr marL="474663" indent="-457200" eaLnBrk="1" fontAlgn="auto" hangingPunct="1">
              <a:spcBef>
                <a:spcPct val="0"/>
              </a:spcBef>
              <a:spcAft>
                <a:spcPts val="0"/>
              </a:spcAft>
              <a:buFont typeface="Wingdings" charset="2"/>
              <a:buNone/>
              <a:defRPr/>
            </a:pPr>
            <a:r>
              <a:rPr lang="it-IT" altLang="it-IT" sz="2600" dirty="0" smtClean="0">
                <a:solidFill>
                  <a:schemeClr val="accent2">
                    <a:lumMod val="60000"/>
                    <a:lumOff val="40000"/>
                  </a:schemeClr>
                </a:solidFill>
                <a:latin typeface="Maiandra GD" panose="020E0502030308020204" pitchFamily="34" charset="0"/>
              </a:rPr>
              <a:t>	Cinese </a:t>
            </a:r>
          </a:p>
          <a:p>
            <a:pPr marL="474663" indent="-457200" eaLnBrk="1" fontAlgn="auto" hangingPunct="1">
              <a:spcBef>
                <a:spcPct val="0"/>
              </a:spcBef>
              <a:spcAft>
                <a:spcPts val="0"/>
              </a:spcAft>
              <a:buFont typeface="Wingdings" charset="2"/>
              <a:buNone/>
              <a:defRPr/>
            </a:pPr>
            <a:r>
              <a:rPr lang="it-IT" altLang="it-IT" sz="2600" dirty="0">
                <a:solidFill>
                  <a:schemeClr val="accent2">
                    <a:lumMod val="60000"/>
                    <a:lumOff val="40000"/>
                  </a:schemeClr>
                </a:solidFill>
                <a:latin typeface="Maiandra GD" panose="020E0502030308020204" pitchFamily="34" charset="0"/>
              </a:rPr>
              <a:t>	</a:t>
            </a:r>
            <a:r>
              <a:rPr lang="it-IT" altLang="it-IT" sz="2600" dirty="0" smtClean="0">
                <a:solidFill>
                  <a:schemeClr val="accent2">
                    <a:lumMod val="60000"/>
                    <a:lumOff val="40000"/>
                  </a:schemeClr>
                </a:solidFill>
                <a:latin typeface="Maiandra GD" panose="020E0502030308020204" pitchFamily="34" charset="0"/>
              </a:rPr>
              <a:t>Lingua dei segni italiana</a:t>
            </a:r>
          </a:p>
          <a:p>
            <a:pPr marL="474663" indent="-457200" eaLnBrk="1" fontAlgn="auto" hangingPunct="1">
              <a:spcBef>
                <a:spcPct val="0"/>
              </a:spcBef>
              <a:spcAft>
                <a:spcPts val="0"/>
              </a:spcAft>
              <a:buFont typeface="Wingdings" charset="2"/>
              <a:buNone/>
              <a:defRPr/>
            </a:pPr>
            <a:endParaRPr lang="it-IT" altLang="it-IT" sz="2800" dirty="0" smtClean="0">
              <a:solidFill>
                <a:srgbClr val="FFFFFF"/>
              </a:solidFill>
              <a:latin typeface="Maiandra GD" panose="020E0502030308020204" pitchFamily="34" charset="0"/>
            </a:endParaRPr>
          </a:p>
          <a:p>
            <a:pPr marL="474663" indent="-457200" eaLnBrk="1" fontAlgn="auto" hangingPunct="1">
              <a:spcBef>
                <a:spcPct val="0"/>
              </a:spcBef>
              <a:spcAft>
                <a:spcPts val="0"/>
              </a:spcAft>
              <a:buFont typeface="Wingdings" charset="2"/>
              <a:buNone/>
              <a:defRPr/>
            </a:pPr>
            <a:endParaRPr lang="it-IT" altLang="it-IT" sz="2800" dirty="0" smtClean="0">
              <a:solidFill>
                <a:srgbClr val="00B0F0"/>
              </a:solidFill>
              <a:latin typeface="Maiandra GD" panose="020E0502030308020204" pitchFamily="34" charset="0"/>
            </a:endParaRPr>
          </a:p>
          <a:p>
            <a:pPr marL="474663" indent="-457200" eaLnBrk="1" fontAlgn="auto" hangingPunct="1">
              <a:spcBef>
                <a:spcPct val="0"/>
              </a:spcBef>
              <a:spcAft>
                <a:spcPts val="0"/>
              </a:spcAft>
              <a:buFont typeface="Wingdings" charset="2"/>
              <a:buNone/>
              <a:defRPr/>
            </a:pPr>
            <a:endParaRPr lang="it-IT" altLang="it-IT" sz="2500" dirty="0" smtClean="0">
              <a:solidFill>
                <a:srgbClr val="FFFF00"/>
              </a:solidFill>
              <a:latin typeface="Maiandra GD" panose="020E0502030308020204" pitchFamily="34" charset="0"/>
            </a:endParaRPr>
          </a:p>
        </p:txBody>
      </p:sp>
      <p:sp>
        <p:nvSpPr>
          <p:cNvPr id="8" name="Segnaposto testo 2"/>
          <p:cNvSpPr txBox="1">
            <a:spLocks/>
          </p:cNvSpPr>
          <p:nvPr/>
        </p:nvSpPr>
        <p:spPr bwMode="auto">
          <a:xfrm>
            <a:off x="250825" y="4200525"/>
            <a:ext cx="86423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gn="l" rtl="0" eaLnBrk="0" fontAlgn="base" hangingPunct="0">
              <a:spcBef>
                <a:spcPct val="20000"/>
              </a:spcBef>
              <a:spcAft>
                <a:spcPct val="0"/>
              </a:spcAft>
              <a:buClr>
                <a:schemeClr val="tx2"/>
              </a:buClr>
              <a:buFont typeface="Wingdings" pitchFamily="2" charset="2"/>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Clr>
                <a:schemeClr val="tx2"/>
              </a:buClr>
              <a:buFont typeface="Wingdings" pitchFamily="2" charset="2"/>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Clr>
                <a:schemeClr val="tx2"/>
              </a:buClr>
              <a:buFont typeface="Wingdings" pitchFamily="2" charset="2"/>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Clr>
                <a:schemeClr val="tx2"/>
              </a:buClr>
              <a:buFont typeface="Wingdings" pitchFamily="2" charset="2"/>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Clr>
                <a:schemeClr val="tx2"/>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900" kern="1200">
                <a:solidFill>
                  <a:schemeClr val="tx1"/>
                </a:solidFill>
                <a:latin typeface="+mn-lt"/>
                <a:ea typeface="+mn-ea"/>
                <a:cs typeface="+mn-cs"/>
              </a:defRPr>
            </a:lvl9pPr>
          </a:lstStyle>
          <a:p>
            <a:pPr marL="17463" eaLnBrk="1" fontAlgn="auto" hangingPunct="1">
              <a:lnSpc>
                <a:spcPct val="90000"/>
              </a:lnSpc>
              <a:spcBef>
                <a:spcPct val="0"/>
              </a:spcBef>
              <a:spcAft>
                <a:spcPts val="0"/>
              </a:spcAft>
              <a:buFont typeface="Wingdings" charset="2"/>
              <a:buNone/>
              <a:defRPr/>
            </a:pPr>
            <a:endParaRPr lang="it-IT" altLang="it-IT" sz="2600" dirty="0" smtClean="0">
              <a:solidFill>
                <a:srgbClr val="FFFFFF"/>
              </a:solidFill>
              <a:effectLst>
                <a:outerShdw blurRad="38100" dist="38100" dir="2700000" algn="tl">
                  <a:srgbClr val="000000">
                    <a:alpha val="43137"/>
                  </a:srgbClr>
                </a:outerShdw>
              </a:effectLst>
              <a:latin typeface="Maiandra GD" panose="020E0502030308020204" pitchFamily="34" charset="0"/>
            </a:endParaRPr>
          </a:p>
          <a:p>
            <a:pPr marL="17463" eaLnBrk="1" fontAlgn="auto" hangingPunct="1">
              <a:lnSpc>
                <a:spcPct val="90000"/>
              </a:lnSpc>
              <a:spcBef>
                <a:spcPct val="0"/>
              </a:spcBef>
              <a:spcAft>
                <a:spcPts val="0"/>
              </a:spcAft>
              <a:buFont typeface="Wingdings" charset="2"/>
              <a:buNone/>
              <a:defRPr/>
            </a:pPr>
            <a:endParaRPr lang="it-IT" altLang="it-IT" sz="2600" dirty="0" smtClean="0">
              <a:solidFill>
                <a:srgbClr val="FFFFFF"/>
              </a:solidFill>
              <a:effectLst>
                <a:outerShdw blurRad="38100" dist="38100" dir="2700000" algn="tl">
                  <a:srgbClr val="000000">
                    <a:alpha val="43137"/>
                  </a:srgbClr>
                </a:outerShdw>
              </a:effectLst>
              <a:latin typeface="Maiandra GD" panose="020E0502030308020204" pitchFamily="34" charset="0"/>
            </a:endParaRPr>
          </a:p>
          <a:p>
            <a:pPr marL="17463" eaLnBrk="1" fontAlgn="auto" hangingPunct="1">
              <a:lnSpc>
                <a:spcPct val="90000"/>
              </a:lnSpc>
              <a:spcBef>
                <a:spcPct val="0"/>
              </a:spcBef>
              <a:spcAft>
                <a:spcPts val="0"/>
              </a:spcAft>
              <a:buFont typeface="Wingdings" charset="2"/>
              <a:buNone/>
              <a:defRPr/>
            </a:pPr>
            <a:r>
              <a:rPr lang="it-IT" altLang="it-IT" sz="2600" dirty="0" smtClean="0">
                <a:solidFill>
                  <a:srgbClr val="FFFFFF"/>
                </a:solidFill>
                <a:effectLst>
                  <a:outerShdw blurRad="38100" dist="38100" dir="2700000" algn="tl">
                    <a:srgbClr val="000000">
                      <a:alpha val="43137"/>
                    </a:srgbClr>
                  </a:outerShdw>
                </a:effectLst>
                <a:latin typeface="Maiandra GD" panose="020E0502030308020204" pitchFamily="34" charset="0"/>
              </a:rPr>
              <a:t>3 - perché la Struttura dispone di </a:t>
            </a:r>
          </a:p>
          <a:p>
            <a:pPr marL="17463" eaLnBrk="1" fontAlgn="auto" hangingPunct="1">
              <a:lnSpc>
                <a:spcPct val="90000"/>
              </a:lnSpc>
              <a:spcBef>
                <a:spcPct val="0"/>
              </a:spcBef>
              <a:spcAft>
                <a:spcPts val="0"/>
              </a:spcAft>
              <a:buFont typeface="Wingdings" charset="2"/>
              <a:buNone/>
              <a:defRPr/>
            </a:pPr>
            <a:r>
              <a:rPr lang="it-IT" altLang="it-IT" sz="2600" dirty="0" smtClean="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un laboratorio linguistico multimediale all’avanguardia</a:t>
            </a:r>
          </a:p>
          <a:p>
            <a:pPr marL="17463" eaLnBrk="1" fontAlgn="auto" hangingPunct="1">
              <a:lnSpc>
                <a:spcPct val="90000"/>
              </a:lnSpc>
              <a:spcBef>
                <a:spcPct val="0"/>
              </a:spcBef>
              <a:spcAft>
                <a:spcPts val="0"/>
              </a:spcAft>
              <a:buFont typeface="Wingdings" charset="2"/>
              <a:buNone/>
              <a:defRPr/>
            </a:pPr>
            <a:endParaRPr lang="it-IT" altLang="it-IT" sz="2600" b="1" dirty="0" smtClean="0">
              <a:solidFill>
                <a:srgbClr val="FFFFFF"/>
              </a:solidFill>
              <a:effectLst>
                <a:outerShdw blurRad="38100" dist="38100" dir="2700000" algn="tl">
                  <a:srgbClr val="000000">
                    <a:alpha val="43137"/>
                  </a:srgbClr>
                </a:outerShdw>
              </a:effectLst>
              <a:latin typeface="Maiandra GD" panose="020E0502030308020204" pitchFamily="34" charset="0"/>
            </a:endParaRPr>
          </a:p>
          <a:p>
            <a:pPr marL="17463" eaLnBrk="1" fontAlgn="auto" hangingPunct="1">
              <a:lnSpc>
                <a:spcPct val="90000"/>
              </a:lnSpc>
              <a:spcBef>
                <a:spcPct val="0"/>
              </a:spcBef>
              <a:spcAft>
                <a:spcPts val="0"/>
              </a:spcAft>
              <a:buFont typeface="Wingdings" charset="2"/>
              <a:buNone/>
              <a:defRPr/>
            </a:pPr>
            <a:r>
              <a:rPr lang="it-IT" altLang="it-IT" sz="2600" dirty="0" smtClean="0">
                <a:solidFill>
                  <a:srgbClr val="FFFFFF"/>
                </a:solidFill>
                <a:effectLst>
                  <a:outerShdw blurRad="38100" dist="38100" dir="2700000" algn="tl">
                    <a:srgbClr val="000000">
                      <a:alpha val="43137"/>
                    </a:srgbClr>
                  </a:outerShdw>
                </a:effectLst>
                <a:latin typeface="Maiandra GD" panose="020E0502030308020204" pitchFamily="34" charset="0"/>
              </a:rPr>
              <a:t>4 - perché vi è un </a:t>
            </a:r>
            <a:r>
              <a:rPr lang="it-IT" altLang="it-IT" sz="2600" dirty="0" smtClean="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ottimo rapporto docenti studenti</a:t>
            </a:r>
          </a:p>
          <a:p>
            <a:pPr marL="17463" eaLnBrk="1" fontAlgn="auto" hangingPunct="1">
              <a:lnSpc>
                <a:spcPct val="90000"/>
              </a:lnSpc>
              <a:spcBef>
                <a:spcPct val="0"/>
              </a:spcBef>
              <a:spcAft>
                <a:spcPts val="0"/>
              </a:spcAft>
              <a:buFont typeface="Wingdings" charset="2"/>
              <a:buNone/>
              <a:defRPr/>
            </a:pPr>
            <a:endParaRPr lang="it-IT" altLang="it-IT" sz="2400" b="1" dirty="0" smtClean="0">
              <a:solidFill>
                <a:schemeClr val="tx2"/>
              </a:solidFill>
            </a:endParaRPr>
          </a:p>
          <a:p>
            <a:pPr marL="17463" eaLnBrk="1" fontAlgn="auto" hangingPunct="1">
              <a:lnSpc>
                <a:spcPct val="90000"/>
              </a:lnSpc>
              <a:spcBef>
                <a:spcPct val="0"/>
              </a:spcBef>
              <a:spcAft>
                <a:spcPts val="0"/>
              </a:spcAft>
              <a:buFont typeface="Wingdings" charset="2"/>
              <a:buNone/>
              <a:defRPr/>
            </a:pPr>
            <a:endParaRPr lang="it-IT" altLang="it-IT" sz="2400" b="1" dirty="0" smtClean="0">
              <a:solidFill>
                <a:srgbClr val="0E2C3E"/>
              </a:solidFill>
            </a:endParaRPr>
          </a:p>
          <a:p>
            <a:pPr marL="17463" eaLnBrk="1" fontAlgn="auto" hangingPunct="1">
              <a:lnSpc>
                <a:spcPct val="90000"/>
              </a:lnSpc>
              <a:spcBef>
                <a:spcPct val="0"/>
              </a:spcBef>
              <a:spcAft>
                <a:spcPts val="0"/>
              </a:spcAft>
              <a:buFont typeface="Wingdings" charset="2"/>
              <a:buNone/>
              <a:defRPr/>
            </a:pPr>
            <a:endParaRPr lang="it-IT" altLang="it-IT" sz="2400" b="1" dirty="0" smtClean="0">
              <a:solidFill>
                <a:srgbClr val="0E2C3E"/>
              </a:solidFill>
            </a:endParaRPr>
          </a:p>
        </p:txBody>
      </p:sp>
      <p:pic>
        <p:nvPicPr>
          <p:cNvPr id="37892" name="Picture 7" descr="C:\Users\fimpe_000\Desktop\foto orientamento\IMG_4963.JPG"/>
          <p:cNvPicPr>
            <a:picLocks noChangeAspect="1" noChangeArrowheads="1"/>
          </p:cNvPicPr>
          <p:nvPr/>
        </p:nvPicPr>
        <p:blipFill>
          <a:blip r:embed="rId2" cstate="print"/>
          <a:srcRect/>
          <a:stretch>
            <a:fillRect/>
          </a:stretch>
        </p:blipFill>
        <p:spPr bwMode="auto">
          <a:xfrm>
            <a:off x="5688013" y="1484313"/>
            <a:ext cx="3455987" cy="3457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0825" y="514350"/>
            <a:ext cx="8569325" cy="2093913"/>
          </a:xfrm>
          <a:prstGeom prst="rect">
            <a:avLst/>
          </a:prstGeom>
        </p:spPr>
        <p:txBody>
          <a:bodyPr>
            <a:spAutoFit/>
          </a:bodyPr>
          <a:lstStyle/>
          <a:p>
            <a:pPr>
              <a:defRPr/>
            </a:pPr>
            <a: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t>5 - perché vi si organizzano interessanti </a:t>
            </a:r>
          </a:p>
          <a:p>
            <a:pPr>
              <a:defRPr/>
            </a:pPr>
            <a:r>
              <a:rPr lang="it-IT" altLang="it-IT" sz="26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iniziative culturali di respiro nazionale ed internazionale</a:t>
            </a:r>
          </a:p>
          <a:p>
            <a:pPr>
              <a:defRPr/>
            </a:pPr>
            <a: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t/>
            </a:r>
            <a:b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br>
            <a: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t>6 - perché Ragusa Ibla è l’</a:t>
            </a:r>
            <a:r>
              <a:rPr lang="it-IT" altLang="it-IT" sz="26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ideale per studiare </a:t>
            </a:r>
            <a: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t>con serenità, immersi nella sua </a:t>
            </a:r>
            <a:r>
              <a:rPr lang="it-IT" altLang="it-IT" sz="26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bellezza barocca </a:t>
            </a:r>
            <a:r>
              <a:rPr lang="it-IT" altLang="it-IT" sz="2600" dirty="0">
                <a:solidFill>
                  <a:srgbClr val="FFFFFF"/>
                </a:solidFill>
                <a:effectLst>
                  <a:outerShdw blurRad="38100" dist="38100" dir="2700000" algn="tl">
                    <a:srgbClr val="000000">
                      <a:alpha val="43137"/>
                    </a:srgbClr>
                  </a:outerShdw>
                </a:effectLst>
                <a:latin typeface="Maiandra GD" panose="020E0502030308020204" pitchFamily="34" charset="0"/>
              </a:rPr>
              <a:t>… </a:t>
            </a:r>
            <a:endParaRPr lang="fr-FR" sz="2600" dirty="0">
              <a:solidFill>
                <a:srgbClr val="FFFFFF"/>
              </a:solidFill>
            </a:endParaRPr>
          </a:p>
        </p:txBody>
      </p:sp>
      <p:pic>
        <p:nvPicPr>
          <p:cNvPr id="38915" name="Picture 3" descr="C:\Users\fimpe_000\Desktop\foto orientamento\IMG_4959.JPG"/>
          <p:cNvPicPr>
            <a:picLocks noChangeAspect="1" noChangeArrowheads="1"/>
          </p:cNvPicPr>
          <p:nvPr/>
        </p:nvPicPr>
        <p:blipFill>
          <a:blip r:embed="rId2" cstate="print"/>
          <a:srcRect/>
          <a:stretch>
            <a:fillRect/>
          </a:stretch>
        </p:blipFill>
        <p:spPr bwMode="auto">
          <a:xfrm>
            <a:off x="20638" y="3395663"/>
            <a:ext cx="4560887" cy="3419475"/>
          </a:xfrm>
          <a:prstGeom prst="rect">
            <a:avLst/>
          </a:prstGeom>
          <a:noFill/>
          <a:ln w="9525">
            <a:noFill/>
            <a:miter lim="800000"/>
            <a:headEnd/>
            <a:tailEnd/>
          </a:ln>
        </p:spPr>
      </p:pic>
      <p:pic>
        <p:nvPicPr>
          <p:cNvPr id="38916" name="Picture 4" descr="C:\Users\fimpe_000\Desktop\foto orientamento\IMG_4958.JPG"/>
          <p:cNvPicPr>
            <a:picLocks noChangeAspect="1" noChangeArrowheads="1"/>
          </p:cNvPicPr>
          <p:nvPr/>
        </p:nvPicPr>
        <p:blipFill>
          <a:blip r:embed="rId3" cstate="print"/>
          <a:srcRect/>
          <a:stretch>
            <a:fillRect/>
          </a:stretch>
        </p:blipFill>
        <p:spPr bwMode="auto">
          <a:xfrm>
            <a:off x="4589463" y="3395663"/>
            <a:ext cx="4559300" cy="3419475"/>
          </a:xfrm>
          <a:prstGeom prst="rect">
            <a:avLst/>
          </a:prstGeom>
          <a:noFill/>
          <a:ln w="9525">
            <a:noFill/>
            <a:miter lim="800000"/>
            <a:headEnd/>
            <a:tailEnd/>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a:xfrm>
            <a:off x="683568" y="3645024"/>
            <a:ext cx="3527425" cy="1041400"/>
          </a:xfrm>
        </p:spPr>
        <p:txBody>
          <a:bodyPr rtlCol="0">
            <a:noAutofit/>
          </a:bodyPr>
          <a:lstStyle/>
          <a:p>
            <a:pPr eaLnBrk="1" fontAlgn="auto" hangingPunct="1">
              <a:spcAft>
                <a:spcPts val="0"/>
              </a:spcAft>
              <a:defRPr/>
            </a:pPr>
            <a:r>
              <a:rPr lang="it-IT" sz="2800" dirty="0" smtClean="0">
                <a:solidFill>
                  <a:srgbClr val="00FFFF"/>
                </a:solidFill>
                <a:effectLst>
                  <a:outerShdw blurRad="38100" dist="38100" dir="2700000" algn="tl">
                    <a:srgbClr val="000000">
                      <a:alpha val="43137"/>
                    </a:srgbClr>
                  </a:outerShdw>
                </a:effectLst>
                <a:latin typeface="Maiandra GD" panose="020E0502030308020204" pitchFamily="34" charset="0"/>
              </a:rPr>
              <a:t>Blog della Facoltà di Lingue – Ragusa</a:t>
            </a:r>
            <a:r>
              <a:rPr lang="it-IT" sz="28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28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2800" dirty="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2800" dirty="0">
                <a:solidFill>
                  <a:srgbClr val="00B0F0"/>
                </a:solidFill>
                <a:effectLst>
                  <a:outerShdw blurRad="38100" dist="38100" dir="2700000" algn="tl">
                    <a:srgbClr val="000000">
                      <a:alpha val="43137"/>
                    </a:srgbClr>
                  </a:outerShdw>
                </a:effectLst>
                <a:latin typeface="Maiandra GD" panose="020E0502030308020204" pitchFamily="34" charset="0"/>
              </a:rPr>
            </a:br>
            <a:r>
              <a:rPr lang="it-IT" sz="2800" dirty="0" smtClean="0">
                <a:solidFill>
                  <a:srgbClr val="19F808"/>
                </a:solidFill>
                <a:effectLst>
                  <a:outerShdw blurRad="38100" dist="38100" dir="2700000" algn="tl">
                    <a:srgbClr val="000000">
                      <a:alpha val="43137"/>
                    </a:srgbClr>
                  </a:outerShdw>
                </a:effectLst>
                <a:latin typeface="Maiandra GD" panose="020E0502030308020204" pitchFamily="34" charset="0"/>
              </a:rPr>
              <a:t>flingue Ragusa</a:t>
            </a:r>
            <a:br>
              <a:rPr lang="it-IT" sz="2800" dirty="0" smtClean="0">
                <a:solidFill>
                  <a:srgbClr val="19F808"/>
                </a:solidFill>
                <a:effectLst>
                  <a:outerShdw blurRad="38100" dist="38100" dir="2700000" algn="tl">
                    <a:srgbClr val="000000">
                      <a:alpha val="43137"/>
                    </a:srgbClr>
                  </a:outerShdw>
                </a:effectLst>
                <a:latin typeface="Maiandra GD" panose="020E0502030308020204" pitchFamily="34" charset="0"/>
              </a:rPr>
            </a:br>
            <a:r>
              <a:rPr lang="it-IT" sz="2800" dirty="0">
                <a:solidFill>
                  <a:srgbClr val="19F808"/>
                </a:solidFill>
                <a:effectLst>
                  <a:outerShdw blurRad="38100" dist="38100" dir="2700000" algn="tl">
                    <a:srgbClr val="000000">
                      <a:alpha val="43137"/>
                    </a:srgbClr>
                  </a:outerShdw>
                </a:effectLst>
                <a:latin typeface="Maiandra GD" panose="020E0502030308020204" pitchFamily="34" charset="0"/>
              </a:rPr>
              <a:t/>
            </a:r>
            <a:br>
              <a:rPr lang="it-IT" sz="2800" dirty="0">
                <a:solidFill>
                  <a:srgbClr val="19F808"/>
                </a:solidFill>
                <a:effectLst>
                  <a:outerShdw blurRad="38100" dist="38100" dir="2700000" algn="tl">
                    <a:srgbClr val="000000">
                      <a:alpha val="43137"/>
                    </a:srgbClr>
                  </a:outerShdw>
                </a:effectLst>
                <a:latin typeface="Maiandra GD" panose="020E0502030308020204" pitchFamily="34" charset="0"/>
              </a:rPr>
            </a:br>
            <a:r>
              <a:rPr lang="it-IT" sz="2800" dirty="0" smtClean="0">
                <a:solidFill>
                  <a:srgbClr val="FFFF00"/>
                </a:solidFill>
                <a:effectLst>
                  <a:outerShdw blurRad="38100" dist="38100" dir="2700000" algn="tl">
                    <a:srgbClr val="000000">
                      <a:alpha val="43137"/>
                    </a:srgbClr>
                  </a:outerShdw>
                </a:effectLst>
                <a:latin typeface="Maiandra GD" panose="020E0502030308020204" pitchFamily="34" charset="0"/>
              </a:rPr>
              <a:t>Salone delle Lingue e delle Culture</a:t>
            </a:r>
            <a:endParaRPr lang="it-IT" sz="2800" dirty="0">
              <a:solidFill>
                <a:srgbClr val="FFFF00"/>
              </a:solidFill>
              <a:effectLst>
                <a:outerShdw blurRad="38100" dist="38100" dir="2700000" algn="tl">
                  <a:srgbClr val="000000">
                    <a:alpha val="43137"/>
                  </a:srgbClr>
                </a:outerShdw>
              </a:effectLst>
              <a:latin typeface="Maiandra GD" panose="020E0502030308020204" pitchFamily="34" charset="0"/>
            </a:endParaRPr>
          </a:p>
        </p:txBody>
      </p:sp>
      <p:sp>
        <p:nvSpPr>
          <p:cNvPr id="56323" name="Sottotitolo 10"/>
          <p:cNvSpPr>
            <a:spLocks noGrp="1"/>
          </p:cNvSpPr>
          <p:nvPr>
            <p:ph type="subTitle" idx="1"/>
          </p:nvPr>
        </p:nvSpPr>
        <p:spPr>
          <a:xfrm>
            <a:off x="1042988" y="404813"/>
            <a:ext cx="6408737" cy="576262"/>
          </a:xfrm>
        </p:spPr>
        <p:txBody>
          <a:bodyPr>
            <a:noAutofit/>
          </a:bodyPr>
          <a:lstStyle/>
          <a:p>
            <a:pPr algn="ctr" eaLnBrk="1" hangingPunct="1">
              <a:buFont typeface="Wingdings 2" pitchFamily="18" charset="2"/>
              <a:buNone/>
              <a:defRPr/>
            </a:pPr>
            <a:r>
              <a:rPr lang="it-IT" altLang="it-IT" sz="3200" dirty="0" smtClean="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Una finestra sulla nostra Struttura</a:t>
            </a:r>
          </a:p>
        </p:txBody>
      </p:sp>
      <p:sp>
        <p:nvSpPr>
          <p:cNvPr id="14" name="CasellaDiTesto 13"/>
          <p:cNvSpPr txBox="1"/>
          <p:nvPr/>
        </p:nvSpPr>
        <p:spPr>
          <a:xfrm rot="16200000">
            <a:off x="-3140868" y="3132643"/>
            <a:ext cx="6865938" cy="584775"/>
          </a:xfrm>
          <a:prstGeom prst="rect">
            <a:avLst/>
          </a:prstGeom>
          <a:noFill/>
        </p:spPr>
        <p:txBody>
          <a:bodyPr>
            <a:spAutoFit/>
          </a:bodyPr>
          <a:lstStyle/>
          <a:p>
            <a:pPr algn="ctr" fontAlgn="auto">
              <a:spcBef>
                <a:spcPts val="0"/>
              </a:spcBef>
              <a:spcAft>
                <a:spcPts val="0"/>
              </a:spcAft>
              <a:defRPr/>
            </a:pPr>
            <a:r>
              <a:rPr lang="it-IT" sz="32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https://www.</a:t>
            </a:r>
            <a:r>
              <a:rPr lang="it-IT" sz="3200" dirty="0">
                <a:solidFill>
                  <a:srgbClr val="00FFFF"/>
                </a:solidFill>
                <a:effectLst>
                  <a:outerShdw blurRad="38100" dist="38100" dir="2700000" algn="tl">
                    <a:srgbClr val="000000">
                      <a:alpha val="43137"/>
                    </a:srgbClr>
                  </a:outerShdw>
                </a:effectLst>
                <a:latin typeface="Maiandra GD" panose="020E0502030308020204" pitchFamily="34" charset="0"/>
              </a:rPr>
              <a:t>facebook</a:t>
            </a:r>
            <a:r>
              <a:rPr lang="it-IT" sz="32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.com/groups</a:t>
            </a:r>
            <a:r>
              <a:rPr lang="it-IT" sz="2800" dirty="0">
                <a:solidFill>
                  <a:schemeClr val="accent2">
                    <a:lumMod val="60000"/>
                    <a:lumOff val="40000"/>
                  </a:schemeClr>
                </a:solidFill>
                <a:effectLst>
                  <a:outerShdw blurRad="38100" dist="38100" dir="2700000" algn="tl">
                    <a:srgbClr val="000000">
                      <a:alpha val="43137"/>
                    </a:srgbClr>
                  </a:outerShdw>
                </a:effectLst>
                <a:latin typeface="Maiandra GD" panose="020E0502030308020204" pitchFamily="34" charset="0"/>
              </a:rPr>
              <a:t>/</a:t>
            </a:r>
            <a:endParaRPr lang="it-IT" sz="2000" dirty="0">
              <a:solidFill>
                <a:schemeClr val="accent2">
                  <a:lumMod val="60000"/>
                  <a:lumOff val="40000"/>
                </a:schemeClr>
              </a:solidFill>
              <a:effectLst>
                <a:outerShdw blurRad="38100" dist="38100" dir="2700000" algn="tl">
                  <a:srgbClr val="000000">
                    <a:alpha val="43137"/>
                  </a:srgbClr>
                </a:outerShdw>
              </a:effectLst>
              <a:latin typeface="+mn-lt"/>
            </a:endParaRPr>
          </a:p>
        </p:txBody>
      </p:sp>
      <p:pic>
        <p:nvPicPr>
          <p:cNvPr id="39941" name="Picture 2" descr="C:\Users\fimpe_000\Desktop\foto orientamento\IMG_4962.JPG"/>
          <p:cNvPicPr>
            <a:picLocks noChangeAspect="1" noChangeArrowheads="1"/>
          </p:cNvPicPr>
          <p:nvPr/>
        </p:nvPicPr>
        <p:blipFill>
          <a:blip r:embed="rId2" cstate="print"/>
          <a:srcRect/>
          <a:stretch>
            <a:fillRect/>
          </a:stretch>
        </p:blipFill>
        <p:spPr bwMode="auto">
          <a:xfrm>
            <a:off x="4621213" y="1200150"/>
            <a:ext cx="4522787" cy="5653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3238" y="1196975"/>
            <a:ext cx="8183562" cy="6119813"/>
          </a:xfrm>
        </p:spPr>
        <p:txBody>
          <a:bodyPr rtlCol="0">
            <a:normAutofit fontScale="90000"/>
          </a:bodyPr>
          <a:lstStyle/>
          <a:p>
            <a:pPr algn="ctr" eaLnBrk="1" fontAlgn="auto" hangingPunct="1">
              <a:spcAft>
                <a:spcPts val="0"/>
              </a:spcAft>
              <a:defRPr/>
            </a:pP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a:effectLst>
                  <a:outerShdw blurRad="38100" dist="38100" dir="2700000" algn="tl">
                    <a:srgbClr val="000000">
                      <a:alpha val="43137"/>
                    </a:srgbClr>
                  </a:outerShdw>
                </a:effectLst>
              </a:rPr>
              <a:t/>
            </a:r>
            <a:br>
              <a:rPr lang="it-IT" sz="4400" dirty="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a:effectLst>
                  <a:outerShdw blurRad="38100" dist="38100" dir="2700000" algn="tl">
                    <a:srgbClr val="000000">
                      <a:alpha val="43137"/>
                    </a:srgbClr>
                  </a:outerShdw>
                </a:effectLst>
              </a:rPr>
              <a:t/>
            </a:r>
            <a:br>
              <a:rPr lang="it-IT" sz="4400" dirty="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a:effectLst>
                  <a:outerShdw blurRad="38100" dist="38100" dir="2700000" algn="tl">
                    <a:srgbClr val="000000">
                      <a:alpha val="43137"/>
                    </a:srgbClr>
                  </a:outerShdw>
                </a:effectLst>
              </a:rPr>
              <a:t/>
            </a:r>
            <a:br>
              <a:rPr lang="it-IT" sz="4400" dirty="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rPr>
              <a:t/>
            </a:r>
            <a:br>
              <a:rPr lang="it-IT" sz="4400" dirty="0" smtClean="0">
                <a:effectLst>
                  <a:outerShdw blurRad="38100" dist="38100" dir="2700000" algn="tl">
                    <a:srgbClr val="000000">
                      <a:alpha val="43137"/>
                    </a:srgbClr>
                  </a:outerShdw>
                </a:effectLst>
              </a:rPr>
            </a:br>
            <a:r>
              <a:rPr lang="it-IT" sz="4400" dirty="0" smtClean="0">
                <a:effectLst>
                  <a:outerShdw blurRad="38100" dist="38100" dir="2700000" algn="tl">
                    <a:srgbClr val="000000">
                      <a:alpha val="43137"/>
                    </a:srgbClr>
                  </a:outerShdw>
                </a:effectLst>
                <a:latin typeface="Maiandra GD" panose="020E0502030308020204" pitchFamily="34" charset="0"/>
              </a:rPr>
              <a:t>Lingue </a:t>
            </a:r>
            <a:r>
              <a:rPr lang="it-IT" sz="4400" dirty="0">
                <a:effectLst>
                  <a:outerShdw blurRad="38100" dist="38100" dir="2700000" algn="tl">
                    <a:srgbClr val="000000">
                      <a:alpha val="43137"/>
                    </a:srgbClr>
                  </a:outerShdw>
                </a:effectLst>
                <a:latin typeface="Maiandra GD" panose="020E0502030308020204" pitchFamily="34" charset="0"/>
              </a:rPr>
              <a:t>insegnate</a:t>
            </a:r>
            <a:r>
              <a:rPr lang="it-IT" sz="4400" dirty="0" smtClean="0">
                <a:effectLst>
                  <a:outerShdw blurRad="38100" dist="38100" dir="2700000" algn="tl">
                    <a:srgbClr val="000000">
                      <a:alpha val="43137"/>
                    </a:srgbClr>
                  </a:outerShdw>
                </a:effectLst>
                <a:latin typeface="Maiandra GD" panose="020E0502030308020204" pitchFamily="34" charset="0"/>
              </a:rPr>
              <a:t/>
            </a:r>
            <a:br>
              <a:rPr lang="it-IT" sz="4400" dirty="0" smtClean="0">
                <a:effectLst>
                  <a:outerShdw blurRad="38100" dist="38100" dir="2700000" algn="tl">
                    <a:srgbClr val="000000">
                      <a:alpha val="43137"/>
                    </a:srgbClr>
                  </a:outerShdw>
                </a:effectLst>
                <a:latin typeface="Maiandra GD" panose="020E0502030308020204" pitchFamily="34" charset="0"/>
              </a:rPr>
            </a:br>
            <a:r>
              <a:rPr lang="it-IT" dirty="0" smtClean="0"/>
              <a:t/>
            </a:r>
            <a:br>
              <a:rPr lang="it-IT" dirty="0" smtClean="0"/>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angloamericano</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francese</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a:solidFill>
                  <a:srgbClr val="00FFFF"/>
                </a:solidFill>
                <a:effectLst>
                  <a:outerShdw blurRad="38100" dist="38100" dir="2700000" algn="tl">
                    <a:srgbClr val="000000">
                      <a:alpha val="43137"/>
                    </a:srgbClr>
                  </a:outerShdw>
                </a:effectLst>
                <a:latin typeface="Maiandra GD" panose="020E0502030308020204" pitchFamily="34" charset="0"/>
              </a:rPr>
              <a:t>inglese</a:t>
            </a: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portoghese-brasiliano</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spagnolo</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tedesco</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smtClean="0">
                <a:solidFill>
                  <a:schemeClr val="accent2">
                    <a:lumMod val="20000"/>
                    <a:lumOff val="80000"/>
                  </a:schemeClr>
                </a:solidFill>
                <a:latin typeface="Maiandra GD" panose="020E0502030308020204" pitchFamily="34" charset="0"/>
              </a:rPr>
              <a:t>lingua dei segni italiana (LIS)</a:t>
            </a:r>
            <a:br>
              <a:rPr lang="it-IT" dirty="0" smtClean="0">
                <a:solidFill>
                  <a:schemeClr val="accent2">
                    <a:lumMod val="20000"/>
                    <a:lumOff val="80000"/>
                  </a:schemeClr>
                </a:solidFill>
                <a:latin typeface="Maiandra GD" panose="020E0502030308020204" pitchFamily="34" charset="0"/>
              </a:rPr>
            </a:br>
            <a:r>
              <a:rPr lang="it-IT"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t>arabo </a:t>
            </a:r>
            <a:br>
              <a:rPr lang="it-IT"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br>
            <a:r>
              <a:rPr lang="it-IT"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t>cinese</a:t>
            </a:r>
            <a:br>
              <a:rPr lang="it-IT"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br>
            <a:r>
              <a:rPr lang="it-IT" dirty="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t>giapponese</a:t>
            </a:r>
            <a:r>
              <a:rPr lang="it-IT" dirty="0" smtClean="0">
                <a:solidFill>
                  <a:schemeClr val="accent2">
                    <a:lumMod val="20000"/>
                    <a:lumOff val="80000"/>
                  </a:schemeClr>
                </a:solidFill>
                <a:effectLst>
                  <a:outerShdw blurRad="38100" dist="38100" dir="2700000" algn="tl">
                    <a:srgbClr val="000000">
                      <a:alpha val="43137"/>
                    </a:srgbClr>
                  </a:outerShdw>
                </a:effectLst>
                <a:latin typeface="Maiandra GD" panose="020E0502030308020204" pitchFamily="34" charset="0"/>
              </a:rPr>
              <a:t/>
            </a:r>
            <a:br>
              <a:rPr lang="it-IT" dirty="0" smtClean="0">
                <a:solidFill>
                  <a:schemeClr val="accent2">
                    <a:lumMod val="20000"/>
                    <a:lumOff val="80000"/>
                  </a:schemeClr>
                </a:solidFill>
                <a:effectLst>
                  <a:outerShdw blurRad="38100" dist="38100" dir="2700000" algn="tl">
                    <a:srgbClr val="000000">
                      <a:alpha val="43137"/>
                    </a:srgbClr>
                  </a:outerShdw>
                </a:effectLst>
                <a:latin typeface="Maiandra GD" panose="020E0502030308020204" pitchFamily="34" charset="0"/>
              </a:rPr>
            </a:br>
            <a:endParaRPr lang="it-IT" dirty="0">
              <a:solidFill>
                <a:schemeClr val="accent2">
                  <a:lumMod val="20000"/>
                  <a:lumOff val="80000"/>
                </a:schemeClr>
              </a:solidFill>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FR"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8659" y="26955"/>
            <a:ext cx="5297945" cy="6831046"/>
          </a:xfrm>
        </p:spPr>
      </p:pic>
      <p:pic>
        <p:nvPicPr>
          <p:cNvPr id="11" name="Immagine 10"/>
          <p:cNvPicPr>
            <a:picLocks noChangeAspect="1"/>
          </p:cNvPicPr>
          <p:nvPr/>
        </p:nvPicPr>
        <p:blipFill rotWithShape="1">
          <a:blip r:embed="rId3" cstate="print">
            <a:extLst>
              <a:ext uri="{28A0092B-C50C-407E-A947-70E740481C1C}">
                <a14:useLocalDpi xmlns:a14="http://schemas.microsoft.com/office/drawing/2010/main" val="0"/>
              </a:ext>
            </a:extLst>
          </a:blip>
          <a:srcRect l="6780" t="9421" r="36199" b="1600"/>
          <a:stretch/>
        </p:blipFill>
        <p:spPr>
          <a:xfrm>
            <a:off x="0" y="3075609"/>
            <a:ext cx="3134330" cy="3782391"/>
          </a:xfrm>
          <a:prstGeom prst="rect">
            <a:avLst/>
          </a:prstGeom>
        </p:spPr>
      </p:pic>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6780" t="9421" r="36199" b="1600"/>
          <a:stretch/>
        </p:blipFill>
        <p:spPr>
          <a:xfrm>
            <a:off x="0" y="-387424"/>
            <a:ext cx="3134330" cy="3782391"/>
          </a:xfrm>
          <a:prstGeom prst="rect">
            <a:avLst/>
          </a:prstGeom>
        </p:spPr>
      </p:pic>
    </p:spTree>
    <p:extLst>
      <p:ext uri="{BB962C8B-B14F-4D97-AF65-F5344CB8AC3E}">
        <p14:creationId xmlns:p14="http://schemas.microsoft.com/office/powerpoint/2010/main" val="249433532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FR"/>
          </a:p>
        </p:txBody>
      </p:sp>
      <p:sp>
        <p:nvSpPr>
          <p:cNvPr id="3" name="Segnaposto contenuto 2"/>
          <p:cNvSpPr>
            <a:spLocks noGrp="1"/>
          </p:cNvSpPr>
          <p:nvPr>
            <p:ph idx="1"/>
          </p:nvPr>
        </p:nvSpPr>
        <p:spPr/>
        <p:txBody>
          <a:bodyPr/>
          <a:lstStyle/>
          <a:p>
            <a:endParaRPr lang="fr-FR"/>
          </a:p>
        </p:txBody>
      </p:sp>
      <p:pic>
        <p:nvPicPr>
          <p:cNvPr id="1026" name="Picture 2" descr="C:\Users\fimpe_000\Desktop\17353393_2252735188284036_77027660319112384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69927">
            <a:off x="-811435" y="2101164"/>
            <a:ext cx="5879422" cy="44095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impe_000\Desktop\17362544_1593598127321485_899085519493938814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98019">
            <a:off x="-910463" y="-708099"/>
            <a:ext cx="4112399" cy="3084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fimpe_000\Desktop\17308825_1593598037321494_903668169469066156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83" y="-28265"/>
            <a:ext cx="3570386" cy="2677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impe_000\Desktop\17457657_2252734844950737_7187895218593700445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6812" y="2279"/>
            <a:ext cx="3515432" cy="26365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fimpe_000\Desktop\17352169_2252734954950726_8535964610832275975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01828">
            <a:off x="4984563" y="2591652"/>
            <a:ext cx="5991320" cy="4493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impe_000\Desktop\17425124_1593598587321439_2283421999580463396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849737"/>
            <a:ext cx="4508818" cy="300587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fimpe_000\Desktop\17499149_1593598150654816_6146939613905506340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8216" y="1749897"/>
            <a:ext cx="2977192" cy="223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3219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FR"/>
          </a:p>
        </p:txBody>
      </p:sp>
      <p:pic>
        <p:nvPicPr>
          <p:cNvPr id="2050" name="Picture 2" descr="C:\Users\fimpe_000\Desktop\17457857_2252735071617381_20981183256198621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7415808" cy="556185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1331640" y="4869160"/>
            <a:ext cx="5256584" cy="2087637"/>
          </a:xfrm>
        </p:spPr>
        <p:txBody>
          <a:bodyPr/>
          <a:lstStyle/>
          <a:p>
            <a:pPr marL="46037" indent="0">
              <a:buNone/>
            </a:pPr>
            <a:r>
              <a:rPr lang="fr-FR" sz="5400" dirty="0" smtClean="0">
                <a:solidFill>
                  <a:srgbClr val="FFFF00"/>
                </a:solidFill>
                <a:effectLst>
                  <a:outerShdw blurRad="38100" dist="38100" dir="2700000" algn="tl">
                    <a:srgbClr val="000000">
                      <a:alpha val="43137"/>
                    </a:srgbClr>
                  </a:outerShdw>
                </a:effectLst>
                <a:latin typeface="Maiandra GD" panose="020E0502030308020204" pitchFamily="34" charset="0"/>
              </a:rPr>
              <a:t>Vi </a:t>
            </a:r>
            <a:r>
              <a:rPr lang="fr-FR" sz="5400" dirty="0" err="1" smtClean="0">
                <a:solidFill>
                  <a:srgbClr val="FFFF00"/>
                </a:solidFill>
                <a:effectLst>
                  <a:outerShdw blurRad="38100" dist="38100" dir="2700000" algn="tl">
                    <a:srgbClr val="000000">
                      <a:alpha val="43137"/>
                    </a:srgbClr>
                  </a:outerShdw>
                </a:effectLst>
                <a:latin typeface="Maiandra GD" panose="020E0502030308020204" pitchFamily="34" charset="0"/>
              </a:rPr>
              <a:t>aspettiamo</a:t>
            </a:r>
            <a:r>
              <a:rPr lang="fr-FR" sz="5400" smtClean="0">
                <a:solidFill>
                  <a:srgbClr val="FFFF00"/>
                </a:solidFill>
                <a:effectLst>
                  <a:outerShdw blurRad="38100" dist="38100" dir="2700000" algn="tl">
                    <a:srgbClr val="000000">
                      <a:alpha val="43137"/>
                    </a:srgbClr>
                  </a:outerShdw>
                </a:effectLst>
                <a:latin typeface="Maiandra GD" panose="020E0502030308020204" pitchFamily="34" charset="0"/>
              </a:rPr>
              <a:t>!</a:t>
            </a:r>
            <a:endParaRPr lang="fr-FR" sz="5400" dirty="0">
              <a:solidFill>
                <a:srgbClr val="FFFF00"/>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21630740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1116013" y="2743200"/>
            <a:ext cx="3365500" cy="622300"/>
          </a:xfrm>
        </p:spPr>
        <p:txBody>
          <a:bodyPr rtlCol="0">
            <a:normAutofit fontScale="92500"/>
          </a:bodyPr>
          <a:lstStyle/>
          <a:p>
            <a:pPr algn="ctr" eaLnBrk="1" fontAlgn="auto" hangingPunct="1">
              <a:spcAft>
                <a:spcPts val="0"/>
              </a:spcAft>
              <a:buFont typeface="Wingdings 2"/>
              <a:buNone/>
              <a:defRPr/>
            </a:pPr>
            <a:r>
              <a:rPr lang="it-IT" sz="3200" dirty="0" smtClean="0">
                <a:solidFill>
                  <a:schemeClr val="accent3">
                    <a:lumMod val="50000"/>
                  </a:schemeClr>
                </a:solidFill>
              </a:rPr>
              <a:t>Lingue </a:t>
            </a:r>
            <a:r>
              <a:rPr lang="it-IT" sz="2800" dirty="0" smtClean="0">
                <a:solidFill>
                  <a:schemeClr val="accent3">
                    <a:lumMod val="50000"/>
                  </a:schemeClr>
                </a:solidFill>
              </a:rPr>
              <a:t>Occidentali</a:t>
            </a:r>
            <a:endParaRPr lang="it-IT" sz="3200" dirty="0">
              <a:solidFill>
                <a:schemeClr val="accent3">
                  <a:lumMod val="50000"/>
                </a:schemeClr>
              </a:solidFill>
            </a:endParaRPr>
          </a:p>
        </p:txBody>
      </p:sp>
      <p:sp>
        <p:nvSpPr>
          <p:cNvPr id="6147" name="Segnaposto testo 5"/>
          <p:cNvSpPr>
            <a:spLocks noGrp="1"/>
          </p:cNvSpPr>
          <p:nvPr>
            <p:ph type="body" sz="quarter" idx="3"/>
          </p:nvPr>
        </p:nvSpPr>
        <p:spPr>
          <a:xfrm>
            <a:off x="4732338" y="188913"/>
            <a:ext cx="4016375" cy="863600"/>
          </a:xfrm>
        </p:spPr>
        <p:txBody>
          <a:bodyPr/>
          <a:lstStyle/>
          <a:p>
            <a:pPr algn="ctr" eaLnBrk="1" hangingPunct="1">
              <a:defRPr/>
            </a:pPr>
            <a:r>
              <a:rPr lang="it-IT" altLang="it-IT" sz="2800" dirty="0" smtClean="0">
                <a:effectLst>
                  <a:outerShdw blurRad="38100" dist="38100" dir="2700000" algn="tl">
                    <a:srgbClr val="000000">
                      <a:alpha val="43137"/>
                    </a:srgbClr>
                  </a:outerShdw>
                </a:effectLst>
                <a:latin typeface="Cambria" panose="02040503050406030204" pitchFamily="18" charset="0"/>
              </a:rPr>
              <a:t>Lingue Orientali</a:t>
            </a:r>
          </a:p>
        </p:txBody>
      </p:sp>
      <p:sp>
        <p:nvSpPr>
          <p:cNvPr id="6148" name="Titolo 2"/>
          <p:cNvSpPr>
            <a:spLocks noGrp="1"/>
          </p:cNvSpPr>
          <p:nvPr>
            <p:ph type="title"/>
          </p:nvPr>
        </p:nvSpPr>
        <p:spPr>
          <a:xfrm>
            <a:off x="0" y="5572125"/>
            <a:ext cx="9144000" cy="1096963"/>
          </a:xfrm>
        </p:spPr>
        <p:txBody>
          <a:bodyPr/>
          <a:lstStyle/>
          <a:p>
            <a:pPr algn="ctr" eaLnBrk="1" hangingPunct="1"/>
            <a:r>
              <a:rPr lang="it-IT" altLang="it-IT" sz="2200" smtClean="0"/>
              <a:t> </a:t>
            </a:r>
          </a:p>
        </p:txBody>
      </p:sp>
      <p:pic>
        <p:nvPicPr>
          <p:cNvPr id="6149" name="Segnaposto contenuto 7" descr="300px-Flag_of_the_United_Kingdom_svg.png"/>
          <p:cNvPicPr>
            <a:picLocks noGrp="1" noChangeAspect="1"/>
          </p:cNvPicPr>
          <p:nvPr>
            <p:ph sz="quarter" idx="13"/>
          </p:nvPr>
        </p:nvPicPr>
        <p:blipFill>
          <a:blip r:embed="rId2" cstate="print"/>
          <a:srcRect/>
          <a:stretch>
            <a:fillRect/>
          </a:stretch>
        </p:blipFill>
        <p:spPr>
          <a:xfrm>
            <a:off x="107950" y="582613"/>
            <a:ext cx="2641600" cy="1350962"/>
          </a:xfrm>
        </p:spPr>
      </p:pic>
      <p:pic>
        <p:nvPicPr>
          <p:cNvPr id="6150" name="Picture 7" descr="C:\Documents and Settings\fabrizio\Desktop\Fac Santa Teresa\bandiera_araba_preview.jpg"/>
          <p:cNvPicPr>
            <a:picLocks noGrp="1" noChangeAspect="1" noChangeArrowheads="1"/>
          </p:cNvPicPr>
          <p:nvPr>
            <p:ph sz="quarter" idx="14"/>
          </p:nvPr>
        </p:nvPicPr>
        <p:blipFill>
          <a:blip r:embed="rId3" cstate="print"/>
          <a:srcRect/>
          <a:stretch>
            <a:fillRect/>
          </a:stretch>
        </p:blipFill>
        <p:spPr>
          <a:xfrm>
            <a:off x="5522913" y="1257300"/>
            <a:ext cx="2473325" cy="1647825"/>
          </a:xfrm>
          <a:noFill/>
        </p:spPr>
      </p:pic>
      <p:pic>
        <p:nvPicPr>
          <p:cNvPr id="6151" name="Picture 3" descr="C:\Documents and Settings\fabrizio\Desktop\Fac Santa Teresa\bandiera-usa-stati-uniti.jpg"/>
          <p:cNvPicPr>
            <a:picLocks noChangeAspect="1" noChangeArrowheads="1"/>
          </p:cNvPicPr>
          <p:nvPr/>
        </p:nvPicPr>
        <p:blipFill>
          <a:blip r:embed="rId4" cstate="print"/>
          <a:srcRect/>
          <a:stretch>
            <a:fillRect/>
          </a:stretch>
        </p:blipFill>
        <p:spPr bwMode="auto">
          <a:xfrm>
            <a:off x="103188" y="1931988"/>
            <a:ext cx="2646362" cy="1306512"/>
          </a:xfrm>
          <a:prstGeom prst="rect">
            <a:avLst/>
          </a:prstGeom>
          <a:noFill/>
          <a:ln w="9525">
            <a:noFill/>
            <a:miter lim="800000"/>
            <a:headEnd/>
            <a:tailEnd/>
          </a:ln>
        </p:spPr>
      </p:pic>
      <p:pic>
        <p:nvPicPr>
          <p:cNvPr id="6152" name="Picture 4" descr="C:\Documents and Settings\fabrizio\Desktop\Fac Santa Teresa\francia.gif"/>
          <p:cNvPicPr>
            <a:picLocks noChangeAspect="1" noChangeArrowheads="1"/>
          </p:cNvPicPr>
          <p:nvPr/>
        </p:nvPicPr>
        <p:blipFill>
          <a:blip r:embed="rId5" cstate="print"/>
          <a:srcRect/>
          <a:stretch>
            <a:fillRect/>
          </a:stretch>
        </p:blipFill>
        <p:spPr bwMode="auto">
          <a:xfrm>
            <a:off x="2749550" y="1593850"/>
            <a:ext cx="2457450" cy="1349375"/>
          </a:xfrm>
          <a:prstGeom prst="rect">
            <a:avLst/>
          </a:prstGeom>
          <a:noFill/>
          <a:ln w="9525">
            <a:noFill/>
            <a:miter lim="800000"/>
            <a:headEnd/>
            <a:tailEnd/>
          </a:ln>
        </p:spPr>
      </p:pic>
      <p:pic>
        <p:nvPicPr>
          <p:cNvPr id="6153" name="Picture 5" descr="C:\Documents and Settings\fabrizio\Desktop\Fac Santa Teresa\bandiera-spagnola.gif"/>
          <p:cNvPicPr>
            <a:picLocks noChangeAspect="1" noChangeArrowheads="1"/>
          </p:cNvPicPr>
          <p:nvPr/>
        </p:nvPicPr>
        <p:blipFill>
          <a:blip r:embed="rId6" cstate="print"/>
          <a:srcRect/>
          <a:stretch>
            <a:fillRect/>
          </a:stretch>
        </p:blipFill>
        <p:spPr bwMode="auto">
          <a:xfrm>
            <a:off x="2749550" y="2917825"/>
            <a:ext cx="2457450" cy="1327150"/>
          </a:xfrm>
          <a:prstGeom prst="rect">
            <a:avLst/>
          </a:prstGeom>
          <a:noFill/>
          <a:ln w="9525">
            <a:noFill/>
            <a:miter lim="800000"/>
            <a:headEnd/>
            <a:tailEnd/>
          </a:ln>
        </p:spPr>
      </p:pic>
      <p:pic>
        <p:nvPicPr>
          <p:cNvPr id="6154" name="Picture 6" descr="C:\Documents and Settings\fabrizio\Desktop\Fac Santa Teresa\bandiera_tedesca_adesiva.jpg"/>
          <p:cNvPicPr>
            <a:picLocks noChangeAspect="1" noChangeArrowheads="1"/>
          </p:cNvPicPr>
          <p:nvPr/>
        </p:nvPicPr>
        <p:blipFill>
          <a:blip r:embed="rId7" cstate="print"/>
          <a:srcRect/>
          <a:stretch>
            <a:fillRect/>
          </a:stretch>
        </p:blipFill>
        <p:spPr bwMode="auto">
          <a:xfrm>
            <a:off x="82550" y="3238500"/>
            <a:ext cx="2667000" cy="1439863"/>
          </a:xfrm>
          <a:prstGeom prst="rect">
            <a:avLst/>
          </a:prstGeom>
          <a:noFill/>
          <a:ln w="9525">
            <a:noFill/>
            <a:miter lim="800000"/>
            <a:headEnd/>
            <a:tailEnd/>
          </a:ln>
        </p:spPr>
      </p:pic>
      <p:pic>
        <p:nvPicPr>
          <p:cNvPr id="6155" name="Picture 8" descr="C:\Documents and Settings\fabrizio\Desktop\Fac Santa Teresa\inomaru0.png"/>
          <p:cNvPicPr>
            <a:picLocks noChangeAspect="1" noChangeArrowheads="1"/>
          </p:cNvPicPr>
          <p:nvPr/>
        </p:nvPicPr>
        <p:blipFill>
          <a:blip r:embed="rId8" cstate="print"/>
          <a:srcRect/>
          <a:stretch>
            <a:fillRect/>
          </a:stretch>
        </p:blipFill>
        <p:spPr bwMode="auto">
          <a:xfrm>
            <a:off x="5500688" y="2786063"/>
            <a:ext cx="2474912" cy="1652587"/>
          </a:xfrm>
          <a:prstGeom prst="rect">
            <a:avLst/>
          </a:prstGeom>
          <a:noFill/>
          <a:ln w="9525">
            <a:noFill/>
            <a:miter lim="800000"/>
            <a:headEnd/>
            <a:tailEnd/>
          </a:ln>
        </p:spPr>
      </p:pic>
      <p:pic>
        <p:nvPicPr>
          <p:cNvPr id="6156" name="Picture 9" descr="C:\Documents and Settings\fabrizio\Desktop\Fac Santa Teresa\cina_bandiera.jpg"/>
          <p:cNvPicPr>
            <a:picLocks noChangeAspect="1" noChangeArrowheads="1"/>
          </p:cNvPicPr>
          <p:nvPr/>
        </p:nvPicPr>
        <p:blipFill>
          <a:blip r:embed="rId9" cstate="print"/>
          <a:srcRect/>
          <a:stretch>
            <a:fillRect/>
          </a:stretch>
        </p:blipFill>
        <p:spPr bwMode="auto">
          <a:xfrm>
            <a:off x="5500688" y="4406900"/>
            <a:ext cx="2474912" cy="1662113"/>
          </a:xfrm>
          <a:prstGeom prst="rect">
            <a:avLst/>
          </a:prstGeom>
          <a:noFill/>
          <a:ln w="9525">
            <a:noFill/>
            <a:miter lim="800000"/>
            <a:headEnd/>
            <a:tailEnd/>
          </a:ln>
        </p:spPr>
      </p:pic>
      <p:pic>
        <p:nvPicPr>
          <p:cNvPr id="6157" name="Picture 13" descr="C:\Users\fimpe_000\Desktop\portugal.png"/>
          <p:cNvPicPr>
            <a:picLocks noChangeAspect="1" noChangeArrowheads="1"/>
          </p:cNvPicPr>
          <p:nvPr/>
        </p:nvPicPr>
        <p:blipFill>
          <a:blip r:embed="rId10" cstate="print"/>
          <a:srcRect/>
          <a:stretch>
            <a:fillRect/>
          </a:stretch>
        </p:blipFill>
        <p:spPr bwMode="auto">
          <a:xfrm>
            <a:off x="2749550" y="4221163"/>
            <a:ext cx="2457450" cy="1411287"/>
          </a:xfrm>
          <a:prstGeom prst="rect">
            <a:avLst/>
          </a:prstGeom>
          <a:noFill/>
          <a:ln w="9525">
            <a:noFill/>
            <a:miter lim="800000"/>
            <a:headEnd/>
            <a:tailEnd/>
          </a:ln>
        </p:spPr>
      </p:pic>
      <p:pic>
        <p:nvPicPr>
          <p:cNvPr id="6158" name="Picture 7" descr="C:\Users\fimpe_000\Desktop\LIS-LMG_1.jpg"/>
          <p:cNvPicPr>
            <a:picLocks noChangeAspect="1" noChangeArrowheads="1"/>
          </p:cNvPicPr>
          <p:nvPr/>
        </p:nvPicPr>
        <p:blipFill>
          <a:blip r:embed="rId11" cstate="print"/>
          <a:srcRect/>
          <a:stretch>
            <a:fillRect/>
          </a:stretch>
        </p:blipFill>
        <p:spPr bwMode="auto">
          <a:xfrm>
            <a:off x="82550" y="4649788"/>
            <a:ext cx="2667000" cy="1419225"/>
          </a:xfrm>
          <a:prstGeom prst="rect">
            <a:avLst/>
          </a:prstGeom>
          <a:noFill/>
          <a:ln w="9525">
            <a:noFill/>
            <a:miter lim="800000"/>
            <a:headEnd/>
            <a:tailEnd/>
          </a:ln>
        </p:spPr>
      </p:pic>
      <p:pic>
        <p:nvPicPr>
          <p:cNvPr id="6159" name="Picture 14" descr="C:\Users\fimpe_000\Desktop\brazil.png"/>
          <p:cNvPicPr>
            <a:picLocks noChangeAspect="1" noChangeArrowheads="1"/>
          </p:cNvPicPr>
          <p:nvPr/>
        </p:nvPicPr>
        <p:blipFill>
          <a:blip r:embed="rId12" cstate="print"/>
          <a:srcRect/>
          <a:stretch>
            <a:fillRect/>
          </a:stretch>
        </p:blipFill>
        <p:spPr bwMode="auto">
          <a:xfrm>
            <a:off x="3965575" y="5359400"/>
            <a:ext cx="1535113" cy="892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3"/>
          <p:cNvSpPr>
            <a:spLocks noGrp="1"/>
          </p:cNvSpPr>
          <p:nvPr>
            <p:ph type="title"/>
          </p:nvPr>
        </p:nvSpPr>
        <p:spPr>
          <a:xfrm>
            <a:off x="0" y="1916113"/>
            <a:ext cx="9144000" cy="2376487"/>
          </a:xfrm>
        </p:spPr>
        <p:txBody>
          <a:bodyPr/>
          <a:lstStyle/>
          <a:p>
            <a:pPr algn="ctr">
              <a:defRPr/>
            </a:pPr>
            <a:r>
              <a:rPr lang="it-IT" sz="5400" b="1" dirty="0" smtClean="0">
                <a:effectLst>
                  <a:outerShdw blurRad="38100" dist="38100" dir="2700000" algn="tl">
                    <a:srgbClr val="000000">
                      <a:alpha val="43137"/>
                    </a:srgbClr>
                  </a:outerShdw>
                </a:effectLst>
                <a:latin typeface="Maiandra GD" panose="020E0502030308020204" pitchFamily="34" charset="0"/>
              </a:rPr>
              <a:t>anno accademico </a:t>
            </a:r>
            <a:br>
              <a:rPr lang="it-IT" sz="5400" b="1" dirty="0" smtClean="0">
                <a:effectLst>
                  <a:outerShdw blurRad="38100" dist="38100" dir="2700000" algn="tl">
                    <a:srgbClr val="000000">
                      <a:alpha val="43137"/>
                    </a:srgbClr>
                  </a:outerShdw>
                </a:effectLst>
                <a:latin typeface="Maiandra GD" panose="020E0502030308020204" pitchFamily="34" charset="0"/>
              </a:rPr>
            </a:br>
            <a:r>
              <a:rPr lang="it-IT" sz="5400" b="1" dirty="0" smtClean="0">
                <a:solidFill>
                  <a:srgbClr val="00FFFF"/>
                </a:solidFill>
                <a:effectLst>
                  <a:outerShdw blurRad="38100" dist="38100" dir="2700000" algn="tl">
                    <a:srgbClr val="000000">
                      <a:alpha val="43137"/>
                    </a:srgbClr>
                  </a:outerShdw>
                </a:effectLst>
                <a:latin typeface="Maiandra GD" panose="020E0502030308020204" pitchFamily="34" charset="0"/>
              </a:rPr>
              <a:t>2017-18</a:t>
            </a:r>
            <a:r>
              <a:rPr lang="it-IT" sz="5400" b="1" dirty="0" smtClean="0">
                <a:solidFill>
                  <a:srgbClr val="FFFF00"/>
                </a:solidFill>
                <a:effectLst>
                  <a:outerShdw blurRad="38100" dist="38100" dir="2700000" algn="tl">
                    <a:srgbClr val="000000">
                      <a:alpha val="43137"/>
                    </a:srgbClr>
                  </a:outerShdw>
                </a:effectLst>
                <a:latin typeface="Cambria" panose="02040503050406030204" pitchFamily="18" charset="0"/>
              </a:rPr>
              <a:t/>
            </a:r>
            <a:br>
              <a:rPr lang="it-IT" sz="5400" b="1" dirty="0" smtClean="0">
                <a:solidFill>
                  <a:srgbClr val="FFFF00"/>
                </a:solidFill>
                <a:effectLst>
                  <a:outerShdw blurRad="38100" dist="38100" dir="2700000" algn="tl">
                    <a:srgbClr val="000000">
                      <a:alpha val="43137"/>
                    </a:srgbClr>
                  </a:outerShdw>
                </a:effectLst>
                <a:latin typeface="Cambria" panose="02040503050406030204" pitchFamily="18" charset="0"/>
              </a:rPr>
            </a:br>
            <a:endParaRPr lang="it-IT" sz="5400" b="1" dirty="0">
              <a:solidFill>
                <a:srgbClr val="FFFF00"/>
              </a:solidFill>
              <a:effectLst>
                <a:outerShdw blurRad="38100" dist="38100" dir="2700000" algn="tl">
                  <a:srgbClr val="000000">
                    <a:alpha val="43137"/>
                  </a:srgbClr>
                </a:outerShdw>
              </a:effectLst>
              <a:latin typeface="Cambria" panose="02040503050406030204" pitchFamily="18" charset="0"/>
            </a:endParaRPr>
          </a:p>
        </p:txBody>
      </p:sp>
      <p:pic>
        <p:nvPicPr>
          <p:cNvPr id="5" name="Immagine 4" descr="C:\Users\utente\AppData\Local\Temp\Rar$DIa0.249\orizzontale-grigio.png"/>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943708" y="3717032"/>
            <a:ext cx="5256584" cy="237626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233363" y="1052513"/>
            <a:ext cx="8713787" cy="4321175"/>
          </a:xfrm>
        </p:spPr>
        <p:txBody>
          <a:bodyPr rtlCol="0">
            <a:normAutofit fontScale="90000"/>
          </a:bodyPr>
          <a:lstStyle/>
          <a:p>
            <a:pPr algn="ctr" eaLnBrk="1" fontAlgn="auto" hangingPunct="1">
              <a:spcAft>
                <a:spcPts val="0"/>
              </a:spcAft>
              <a:defRPr/>
            </a:pPr>
            <a:r>
              <a:rPr lang="it-IT" sz="3200" dirty="0" smtClean="0">
                <a:latin typeface="+mn-lt"/>
              </a:rPr>
              <a:t/>
            </a:r>
            <a:br>
              <a:rPr lang="it-IT" sz="3200" dirty="0" smtClean="0">
                <a:latin typeface="+mn-lt"/>
              </a:rPr>
            </a:br>
            <a:r>
              <a:rPr lang="it-IT" sz="3200" dirty="0" smtClean="0">
                <a:latin typeface="+mn-lt"/>
              </a:rPr>
              <a:t/>
            </a:r>
            <a:br>
              <a:rPr lang="it-IT" sz="3200" dirty="0" smtClean="0">
                <a:latin typeface="+mn-lt"/>
              </a:rPr>
            </a:br>
            <a:r>
              <a:rPr lang="it-IT" sz="3200" dirty="0" smtClean="0">
                <a:latin typeface="+mn-lt"/>
              </a:rPr>
              <a:t/>
            </a:r>
            <a:br>
              <a:rPr lang="it-IT" sz="3200" dirty="0" smtClean="0">
                <a:latin typeface="+mn-lt"/>
              </a:rPr>
            </a:br>
            <a:r>
              <a:rPr lang="it-IT" sz="3200" dirty="0" smtClean="0">
                <a:latin typeface="+mn-lt"/>
              </a:rPr>
              <a:t/>
            </a:r>
            <a:br>
              <a:rPr lang="it-IT" sz="3200" dirty="0" smtClean="0">
                <a:latin typeface="+mn-lt"/>
              </a:rPr>
            </a:br>
            <a:r>
              <a:rPr lang="it-IT" dirty="0" smtClean="0">
                <a:latin typeface="Maiandra GD" panose="020E0502030308020204" pitchFamily="34" charset="0"/>
              </a:rPr>
              <a:t>Quante lingue si possono studiare?</a:t>
            </a:r>
            <a:br>
              <a:rPr lang="it-IT" dirty="0" smtClean="0">
                <a:latin typeface="Maiandra GD" panose="020E0502030308020204" pitchFamily="34" charset="0"/>
              </a:rPr>
            </a:br>
            <a:r>
              <a:rPr lang="it-IT" sz="3200" dirty="0" smtClean="0">
                <a:latin typeface="Maiandra GD" panose="020E0502030308020204" pitchFamily="34" charset="0"/>
              </a:rPr>
              <a:t/>
            </a:r>
            <a:br>
              <a:rPr lang="it-IT" sz="3200" dirty="0" smtClean="0">
                <a:latin typeface="Maiandra GD" panose="020E0502030308020204" pitchFamily="34" charset="0"/>
              </a:rPr>
            </a:br>
            <a:r>
              <a:rPr lang="it-IT" sz="6700" dirty="0" smtClean="0">
                <a:solidFill>
                  <a:srgbClr val="19F808"/>
                </a:solidFill>
                <a:effectLst>
                  <a:outerShdw blurRad="38100" dist="38100" dir="2700000" algn="tl">
                    <a:srgbClr val="000000">
                      <a:alpha val="43137"/>
                    </a:srgbClr>
                  </a:outerShdw>
                </a:effectLst>
                <a:latin typeface="Maiandra GD" panose="020E0502030308020204" pitchFamily="34" charset="0"/>
              </a:rPr>
              <a:t>2</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lingue </a:t>
            </a:r>
            <a:r>
              <a:rPr lang="it-IT" sz="3200" dirty="0" smtClean="0">
                <a:effectLst>
                  <a:outerShdw blurRad="38100" dist="38100" dir="2700000" algn="tl">
                    <a:srgbClr val="000000">
                      <a:alpha val="43137"/>
                    </a:srgbClr>
                  </a:outerShdw>
                </a:effectLst>
                <a:latin typeface="Maiandra GD" panose="020E0502030308020204" pitchFamily="34" charset="0"/>
              </a:rPr>
              <a:t>per tre anni </a:t>
            </a:r>
            <a:r>
              <a:rPr lang="it-IT" sz="32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32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3200" dirty="0" smtClean="0">
                <a:solidFill>
                  <a:srgbClr val="00FFFF"/>
                </a:solidFill>
                <a:effectLst>
                  <a:outerShdw blurRad="38100" dist="38100" dir="2700000" algn="tl">
                    <a:srgbClr val="000000">
                      <a:alpha val="43137"/>
                    </a:srgbClr>
                  </a:outerShdw>
                </a:effectLst>
                <a:latin typeface="Maiandra GD" panose="020E0502030308020204" pitchFamily="34" charset="0"/>
              </a:rPr>
              <a:t>dal 1° al 3° anno</a:t>
            </a:r>
            <a:br>
              <a:rPr lang="it-IT" sz="3200"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sz="4900" b="1" dirty="0" smtClean="0">
                <a:solidFill>
                  <a:srgbClr val="00B0F0"/>
                </a:solidFill>
                <a:effectLst>
                  <a:outerShdw blurRad="38100" dist="38100" dir="2700000" algn="tl">
                    <a:srgbClr val="000000">
                      <a:alpha val="43137"/>
                    </a:srgbClr>
                  </a:outerShdw>
                </a:effectLst>
                <a:latin typeface="Maiandra GD" panose="020E0502030308020204" pitchFamily="34" charset="0"/>
              </a:rPr>
              <a:t>+</a:t>
            </a:r>
            <a:r>
              <a:rPr lang="it-IT" sz="3200" dirty="0" smtClean="0">
                <a:effectLst>
                  <a:outerShdw blurRad="38100" dist="38100" dir="2700000" algn="tl">
                    <a:srgbClr val="000000">
                      <a:alpha val="43137"/>
                    </a:srgbClr>
                  </a:outerShdw>
                </a:effectLst>
                <a:latin typeface="Maiandra GD" panose="020E0502030308020204" pitchFamily="34" charset="0"/>
              </a:rPr>
              <a:t/>
            </a:r>
            <a:br>
              <a:rPr lang="it-IT" sz="3200" dirty="0" smtClean="0">
                <a:effectLst>
                  <a:outerShdw blurRad="38100" dist="38100" dir="2700000" algn="tl">
                    <a:srgbClr val="000000">
                      <a:alpha val="43137"/>
                    </a:srgbClr>
                  </a:outerShdw>
                </a:effectLst>
                <a:latin typeface="Maiandra GD" panose="020E0502030308020204" pitchFamily="34" charset="0"/>
              </a:rPr>
            </a:br>
            <a:r>
              <a:rPr lang="it-IT" sz="6700" dirty="0" smtClean="0">
                <a:solidFill>
                  <a:srgbClr val="19F808"/>
                </a:solidFill>
                <a:effectLst>
                  <a:outerShdw blurRad="38100" dist="38100" dir="2700000" algn="tl">
                    <a:srgbClr val="000000">
                      <a:alpha val="43137"/>
                    </a:srgbClr>
                  </a:outerShdw>
                </a:effectLst>
                <a:latin typeface="Maiandra GD" panose="020E0502030308020204" pitchFamily="34" charset="0"/>
              </a:rPr>
              <a:t>1</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lingua </a:t>
            </a:r>
            <a:r>
              <a:rPr lang="it-IT" sz="3200" dirty="0" smtClean="0">
                <a:effectLst>
                  <a:outerShdw blurRad="38100" dist="38100" dir="2700000" algn="tl">
                    <a:srgbClr val="000000">
                      <a:alpha val="43137"/>
                    </a:srgbClr>
                  </a:outerShdw>
                </a:effectLst>
                <a:latin typeface="Maiandra GD" panose="020E0502030308020204" pitchFamily="34" charset="0"/>
              </a:rPr>
              <a:t>per tre </a:t>
            </a:r>
            <a:r>
              <a:rPr lang="it-IT" sz="32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32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sz="3200" dirty="0" smtClean="0">
                <a:solidFill>
                  <a:srgbClr val="00FFFF"/>
                </a:solidFill>
                <a:effectLst>
                  <a:outerShdw blurRad="38100" dist="38100" dir="2700000" algn="tl">
                    <a:srgbClr val="000000">
                      <a:alpha val="43137"/>
                    </a:srgbClr>
                  </a:outerShdw>
                </a:effectLst>
                <a:latin typeface="Maiandra GD" panose="020E0502030308020204" pitchFamily="34" charset="0"/>
              </a:rPr>
              <a:t>dal 1° al 3° anno</a:t>
            </a:r>
            <a:br>
              <a:rPr lang="it-IT" sz="3200"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sz="2700" i="1" dirty="0" smtClean="0">
                <a:solidFill>
                  <a:srgbClr val="FFC000"/>
                </a:solidFill>
                <a:effectLst>
                  <a:outerShdw blurRad="38100" dist="38100" dir="2700000" algn="tl">
                    <a:srgbClr val="000000">
                      <a:alpha val="43137"/>
                    </a:srgbClr>
                  </a:outerShdw>
                </a:effectLst>
                <a:latin typeface="Maiandra GD" panose="020E0502030308020204" pitchFamily="34" charset="0"/>
              </a:rPr>
              <a:t>come terza lingua </a:t>
            </a:r>
            <a:r>
              <a:rPr lang="it-IT" sz="2700" i="1" dirty="0" smtClean="0">
                <a:solidFill>
                  <a:srgbClr val="FFC000"/>
                </a:solidFill>
                <a:effectLst>
                  <a:outerShdw blurRad="38100" dist="38100" dir="2700000" algn="tl">
                    <a:srgbClr val="000000">
                      <a:alpha val="43137"/>
                    </a:srgbClr>
                  </a:outerShdw>
                </a:effectLst>
                <a:latin typeface="Maiandra GD" panose="020E0502030308020204" pitchFamily="34" charset="0"/>
              </a:rPr>
              <a:t>da 6 CFU</a:t>
            </a:r>
            <a:endParaRPr lang="it-IT" sz="3200" dirty="0">
              <a:latin typeface="Maiandra GD" panose="020E0502030308020204" pitchFamily="34" charset="0"/>
            </a:endParaRPr>
          </a:p>
        </p:txBody>
      </p:sp>
      <p:sp>
        <p:nvSpPr>
          <p:cNvPr id="2" name="CasellaDiTesto 1"/>
          <p:cNvSpPr txBox="1"/>
          <p:nvPr/>
        </p:nvSpPr>
        <p:spPr>
          <a:xfrm>
            <a:off x="107504" y="5808818"/>
            <a:ext cx="8856984" cy="830997"/>
          </a:xfrm>
          <a:prstGeom prst="rect">
            <a:avLst/>
          </a:prstGeom>
          <a:solidFill>
            <a:schemeClr val="bg2">
              <a:lumMod val="90000"/>
              <a:lumOff val="10000"/>
            </a:schemeClr>
          </a:solidFill>
          <a:ln w="57150">
            <a:solidFill>
              <a:srgbClr val="19F808"/>
            </a:solidFill>
          </a:ln>
          <a:effectLst>
            <a:innerShdw blurRad="63500" dist="50800" dir="13500000">
              <a:prstClr val="black">
                <a:alpha val="50000"/>
              </a:prstClr>
            </a:innerShdw>
          </a:effectLst>
        </p:spPr>
        <p:txBody>
          <a:bodyPr>
            <a:spAutoFit/>
          </a:bodyPr>
          <a:lstStyle/>
          <a:p>
            <a:pPr algn="ctr">
              <a:defRPr/>
            </a:pPr>
            <a:r>
              <a:rPr lang="it-IT" sz="2400" dirty="0">
                <a:solidFill>
                  <a:srgbClr val="FFC000"/>
                </a:solidFill>
                <a:effectLst>
                  <a:outerShdw blurRad="38100" dist="38100" dir="2700000" algn="tl">
                    <a:srgbClr val="000000">
                      <a:alpha val="43137"/>
                    </a:srgbClr>
                  </a:outerShdw>
                </a:effectLst>
                <a:latin typeface="Maiandra GD" panose="020E0502030308020204" pitchFamily="34" charset="0"/>
              </a:rPr>
              <a:t>Dall’anno accademico </a:t>
            </a:r>
            <a:r>
              <a:rPr lang="it-IT" sz="2400" b="1" dirty="0">
                <a:solidFill>
                  <a:srgbClr val="FFC000"/>
                </a:solidFill>
                <a:effectLst>
                  <a:outerShdw blurRad="38100" dist="38100" dir="2700000" algn="tl">
                    <a:srgbClr val="000000">
                      <a:alpha val="43137"/>
                    </a:srgbClr>
                  </a:outerShdw>
                </a:effectLst>
                <a:latin typeface="Maiandra GD" panose="020E0502030308020204" pitchFamily="34" charset="0"/>
              </a:rPr>
              <a:t>2015-16 </a:t>
            </a:r>
            <a:r>
              <a:rPr lang="it-IT" sz="2400" dirty="0">
                <a:solidFill>
                  <a:srgbClr val="FFC000"/>
                </a:solidFill>
                <a:effectLst>
                  <a:outerShdw blurRad="38100" dist="38100" dir="2700000" algn="tl">
                    <a:srgbClr val="000000">
                      <a:alpha val="43137"/>
                    </a:srgbClr>
                  </a:outerShdw>
                </a:effectLst>
                <a:latin typeface="Maiandra GD" panose="020E0502030308020204" pitchFamily="34" charset="0"/>
              </a:rPr>
              <a:t>l’obiettivo è di studiare </a:t>
            </a:r>
          </a:p>
          <a:p>
            <a:pPr algn="ctr">
              <a:defRPr/>
            </a:pPr>
            <a:r>
              <a:rPr lang="it-IT" sz="2400" dirty="0">
                <a:solidFill>
                  <a:srgbClr val="FFC000"/>
                </a:solidFill>
                <a:effectLst>
                  <a:outerShdw blurRad="38100" dist="38100" dir="2700000" algn="tl">
                    <a:srgbClr val="000000">
                      <a:alpha val="43137"/>
                    </a:srgbClr>
                  </a:outerShdw>
                </a:effectLst>
                <a:latin typeface="Maiandra GD" panose="020E0502030308020204" pitchFamily="34" charset="0"/>
              </a:rPr>
              <a:t>le </a:t>
            </a:r>
            <a:r>
              <a:rPr lang="it-IT" sz="2400" u="sng" dirty="0">
                <a:solidFill>
                  <a:srgbClr val="FFC000"/>
                </a:solidFill>
                <a:effectLst>
                  <a:outerShdw blurRad="38100" dist="38100" dir="2700000" algn="tl">
                    <a:srgbClr val="000000">
                      <a:alpha val="43137"/>
                    </a:srgbClr>
                  </a:outerShdw>
                </a:effectLst>
                <a:latin typeface="Maiandra GD" panose="020E0502030308020204" pitchFamily="34" charset="0"/>
              </a:rPr>
              <a:t>3 lingue distribuite nei 3 anni di corso</a:t>
            </a:r>
            <a:r>
              <a:rPr lang="it-IT" dirty="0">
                <a:solidFill>
                  <a:srgbClr val="FFC000"/>
                </a:solidFill>
                <a:effectLst>
                  <a:outerShdw blurRad="38100" dist="38100" dir="2700000" algn="tl">
                    <a:srgbClr val="000000">
                      <a:alpha val="43137"/>
                    </a:srgbClr>
                  </a:outerShdw>
                </a:effectLst>
                <a:latin typeface="Maiandra GD" panose="020E0502030308020204" pitchFamily="34" charset="0"/>
              </a:rPr>
              <a:t>.</a:t>
            </a:r>
            <a:endParaRPr lang="it-IT" dirty="0">
              <a:latin typeface="Maiandra GD" panose="020E0502030308020204"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1800" y="1700213"/>
            <a:ext cx="8712200" cy="3241675"/>
          </a:xfrm>
        </p:spPr>
        <p:txBody>
          <a:bodyPr/>
          <a:lstStyle/>
          <a:p>
            <a:pPr algn="ctr">
              <a:defRPr/>
            </a:pPr>
            <a:r>
              <a:rPr lang="it-IT" sz="4400" b="1" dirty="0" smtClean="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Percorsi alternativi </a:t>
            </a:r>
            <a:br>
              <a:rPr lang="it-IT" sz="4400" b="1" dirty="0" smtClean="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br>
            <a:r>
              <a:rPr lang="it-IT" sz="4400" b="1" dirty="0" smtClean="0">
                <a:solidFill>
                  <a:schemeClr val="accent2">
                    <a:lumMod val="40000"/>
                    <a:lumOff val="60000"/>
                  </a:schemeClr>
                </a:solidFill>
                <a:effectLst>
                  <a:outerShdw blurRad="38100" dist="38100" dir="2700000" algn="tl">
                    <a:srgbClr val="000000">
                      <a:alpha val="43137"/>
                    </a:srgbClr>
                  </a:outerShdw>
                </a:effectLst>
                <a:latin typeface="Maiandra GD" panose="020E0502030308020204" pitchFamily="34" charset="0"/>
              </a:rPr>
              <a:t>alla 3° lingua</a:t>
            </a:r>
            <a:r>
              <a:rPr lang="it-IT" dirty="0" smtClean="0">
                <a:solidFill>
                  <a:srgbClr val="FFFF00"/>
                </a:solidFill>
                <a:effectLst>
                  <a:outerShdw blurRad="38100" dist="38100" dir="2700000" algn="tl">
                    <a:srgbClr val="000000">
                      <a:alpha val="43137"/>
                    </a:srgbClr>
                  </a:outerShdw>
                </a:effectLst>
                <a:latin typeface="Maiandra GD" panose="020E0502030308020204" pitchFamily="34" charset="0"/>
              </a:rPr>
              <a:t/>
            </a:r>
            <a:br>
              <a:rPr lang="it-IT" dirty="0" smtClean="0">
                <a:solidFill>
                  <a:srgbClr val="FFFF00"/>
                </a:solidFill>
                <a:effectLst>
                  <a:outerShdw blurRad="38100" dist="38100" dir="2700000" algn="tl">
                    <a:srgbClr val="000000">
                      <a:alpha val="43137"/>
                    </a:srgbClr>
                  </a:outerShdw>
                </a:effectLst>
                <a:latin typeface="Maiandra GD" panose="020E0502030308020204" pitchFamily="34" charset="0"/>
              </a:rPr>
            </a:br>
            <a:r>
              <a:rPr lang="it-IT" sz="3200"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t>da 6 CFU</a:t>
            </a:r>
            <a:br>
              <a:rPr lang="it-IT" sz="3200"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br>
            <a:r>
              <a:rPr lang="it-IT" sz="3200"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t/>
            </a:r>
            <a:br>
              <a:rPr lang="it-IT" sz="3200" dirty="0" smtClean="0">
                <a:solidFill>
                  <a:schemeClr val="tx2">
                    <a:lumMod val="75000"/>
                  </a:schemeClr>
                </a:solidFill>
                <a:effectLst>
                  <a:outerShdw blurRad="38100" dist="38100" dir="2700000" algn="tl">
                    <a:srgbClr val="000000">
                      <a:alpha val="43137"/>
                    </a:srgbClr>
                  </a:outerShdw>
                </a:effectLst>
                <a:latin typeface="Maiandra GD" panose="020E0502030308020204" pitchFamily="34" charset="0"/>
              </a:rPr>
            </a:br>
            <a: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t>Lingua italiana per la mediazione</a:t>
            </a:r>
            <a:br>
              <a:rPr lang="it-IT" dirty="0" smtClean="0">
                <a:solidFill>
                  <a:srgbClr val="00FFFF"/>
                </a:solidFill>
                <a:effectLst>
                  <a:outerShdw blurRad="38100" dist="38100" dir="2700000" algn="tl">
                    <a:srgbClr val="000000">
                      <a:alpha val="43137"/>
                    </a:srgbClr>
                  </a:outerShdw>
                </a:effectLst>
                <a:latin typeface="Maiandra GD" panose="020E0502030308020204" pitchFamily="34" charset="0"/>
              </a:rPr>
            </a:br>
            <a:r>
              <a:rPr lang="it-IT" dirty="0">
                <a:solidFill>
                  <a:srgbClr val="FFFF00"/>
                </a:solidFill>
                <a:effectLst>
                  <a:outerShdw blurRad="38100" dist="38100" dir="2700000" algn="tl">
                    <a:srgbClr val="000000">
                      <a:alpha val="43137"/>
                    </a:srgbClr>
                  </a:outerShdw>
                </a:effectLst>
                <a:latin typeface="Maiandra GD" panose="020E0502030308020204" pitchFamily="34" charset="0"/>
              </a:rPr>
              <a:t/>
            </a:r>
            <a:br>
              <a:rPr lang="it-IT" dirty="0">
                <a:solidFill>
                  <a:srgbClr val="FFFF00"/>
                </a:solidFill>
                <a:effectLst>
                  <a:outerShdw blurRad="38100" dist="38100" dir="2700000" algn="tl">
                    <a:srgbClr val="000000">
                      <a:alpha val="43137"/>
                    </a:srgbClr>
                  </a:outerShdw>
                </a:effectLst>
                <a:latin typeface="Maiandra GD" panose="020E0502030308020204" pitchFamily="34" charset="0"/>
              </a:rPr>
            </a:br>
            <a:r>
              <a:rPr lang="it-IT" dirty="0" err="1" smtClean="0">
                <a:solidFill>
                  <a:srgbClr val="19F808"/>
                </a:solidFill>
                <a:effectLst>
                  <a:outerShdw blurRad="38100" dist="38100" dir="2700000" algn="tl">
                    <a:srgbClr val="000000">
                      <a:alpha val="43137"/>
                    </a:srgbClr>
                  </a:outerShdw>
                </a:effectLst>
                <a:latin typeface="Maiandra GD" panose="020E0502030308020204" pitchFamily="34" charset="0"/>
              </a:rPr>
              <a:t>Mediazione</a:t>
            </a:r>
            <a:r>
              <a:rPr lang="it-IT" dirty="0" smtClean="0">
                <a:solidFill>
                  <a:srgbClr val="19F808"/>
                </a:solidFill>
                <a:effectLst>
                  <a:outerShdw blurRad="38100" dist="38100" dir="2700000" algn="tl">
                    <a:srgbClr val="000000">
                      <a:alpha val="43137"/>
                    </a:srgbClr>
                  </a:outerShdw>
                </a:effectLst>
                <a:latin typeface="Maiandra GD" panose="020E0502030308020204" pitchFamily="34" charset="0"/>
              </a:rPr>
              <a:t> culturale e sociale</a:t>
            </a:r>
            <a:endParaRPr lang="fr-FR" dirty="0">
              <a:solidFill>
                <a:srgbClr val="19F808"/>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333375"/>
            <a:ext cx="7993063" cy="2016125"/>
          </a:xfrm>
          <a:ln w="38100">
            <a:solidFill>
              <a:srgbClr val="FFFF00"/>
            </a:solidFill>
          </a:ln>
        </p:spPr>
        <p:txBody>
          <a:bodyPr/>
          <a:lstStyle/>
          <a:p>
            <a:pPr algn="ctr">
              <a:defRPr/>
            </a:pPr>
            <a:r>
              <a:rPr lang="it-IT" sz="5400" dirty="0" smtClean="0">
                <a:solidFill>
                  <a:srgbClr val="00FFFF"/>
                </a:solidFill>
                <a:effectLst>
                  <a:outerShdw blurRad="38100" dist="38100" dir="2700000" algn="tl">
                    <a:srgbClr val="000000">
                      <a:alpha val="43137"/>
                    </a:srgbClr>
                  </a:outerShdw>
                </a:effectLst>
                <a:latin typeface="Maiandra GD" panose="020E0502030308020204" pitchFamily="34" charset="0"/>
              </a:rPr>
              <a:t>Lingua</a:t>
            </a:r>
            <a:r>
              <a:rPr lang="it-IT" sz="5400" dirty="0" smtClean="0">
                <a:solidFill>
                  <a:srgbClr val="00B0F0"/>
                </a:solidFill>
                <a:effectLst>
                  <a:outerShdw blurRad="38100" dist="38100" dir="2700000" algn="tl">
                    <a:srgbClr val="000000">
                      <a:alpha val="43137"/>
                    </a:srgbClr>
                  </a:outerShdw>
                </a:effectLst>
                <a:latin typeface="Maiandra GD" panose="020E0502030308020204" pitchFamily="34" charset="0"/>
              </a:rPr>
              <a:t> </a:t>
            </a:r>
            <a:r>
              <a:rPr lang="it-IT" sz="5400" dirty="0" smtClean="0">
                <a:solidFill>
                  <a:srgbClr val="19F808"/>
                </a:solidFill>
                <a:effectLst>
                  <a:outerShdw blurRad="38100" dist="38100" dir="2700000" algn="tl">
                    <a:srgbClr val="000000">
                      <a:alpha val="43137"/>
                    </a:srgbClr>
                  </a:outerShdw>
                </a:effectLst>
                <a:latin typeface="Maiandra GD" panose="020E0502030308020204" pitchFamily="34" charset="0"/>
              </a:rPr>
              <a:t>ita</a:t>
            </a:r>
            <a:r>
              <a:rPr lang="it-IT" sz="5400" dirty="0" smtClean="0">
                <a:solidFill>
                  <a:srgbClr val="FFFFFF"/>
                </a:solidFill>
                <a:effectLst>
                  <a:outerShdw blurRad="38100" dist="38100" dir="2700000" algn="tl">
                    <a:srgbClr val="000000">
                      <a:alpha val="43137"/>
                    </a:srgbClr>
                  </a:outerShdw>
                </a:effectLst>
                <a:latin typeface="Maiandra GD" panose="020E0502030308020204" pitchFamily="34" charset="0"/>
              </a:rPr>
              <a:t>lia</a:t>
            </a:r>
            <a:r>
              <a:rPr lang="it-IT" sz="5400" dirty="0" smtClean="0">
                <a:solidFill>
                  <a:srgbClr val="FF0000"/>
                </a:solidFill>
                <a:effectLst>
                  <a:outerShdw blurRad="38100" dist="38100" dir="2700000" algn="tl">
                    <a:srgbClr val="000000">
                      <a:alpha val="43137"/>
                    </a:srgbClr>
                  </a:outerShdw>
                </a:effectLst>
                <a:latin typeface="Maiandra GD" panose="020E0502030308020204" pitchFamily="34" charset="0"/>
              </a:rPr>
              <a:t>na</a:t>
            </a:r>
            <a:r>
              <a:rPr lang="it-IT" sz="5400" dirty="0" smtClean="0">
                <a:solidFill>
                  <a:srgbClr val="00B0F0"/>
                </a:solidFill>
                <a:effectLst>
                  <a:outerShdw blurRad="38100" dist="38100" dir="2700000" algn="tl">
                    <a:srgbClr val="000000">
                      <a:alpha val="43137"/>
                    </a:srgbClr>
                  </a:outerShdw>
                </a:effectLst>
                <a:latin typeface="Maiandra GD" panose="020E0502030308020204" pitchFamily="34" charset="0"/>
              </a:rPr>
              <a:t> </a:t>
            </a:r>
            <a:r>
              <a:rPr lang="it-IT" sz="4800" dirty="0" smtClean="0">
                <a:solidFill>
                  <a:srgbClr val="00B0F0"/>
                </a:solidFill>
                <a:effectLst>
                  <a:outerShdw blurRad="38100" dist="38100" dir="2700000" algn="tl">
                    <a:srgbClr val="000000">
                      <a:alpha val="43137"/>
                    </a:srgbClr>
                  </a:outerShdw>
                </a:effectLst>
                <a:latin typeface="Maiandra GD" panose="020E0502030308020204" pitchFamily="34" charset="0"/>
              </a:rPr>
              <a:t/>
            </a:r>
            <a:br>
              <a:rPr lang="it-IT" sz="4800" dirty="0" smtClean="0">
                <a:solidFill>
                  <a:srgbClr val="00B0F0"/>
                </a:solidFill>
                <a:effectLst>
                  <a:outerShdw blurRad="38100" dist="38100" dir="2700000" algn="tl">
                    <a:srgbClr val="000000">
                      <a:alpha val="43137"/>
                    </a:srgbClr>
                  </a:outerShdw>
                </a:effectLst>
                <a:latin typeface="Maiandra GD" panose="020E0502030308020204" pitchFamily="34" charset="0"/>
              </a:rPr>
            </a:br>
            <a:r>
              <a:rPr lang="it-IT" dirty="0" smtClean="0">
                <a:effectLst>
                  <a:outerShdw blurRad="38100" dist="38100" dir="2700000" algn="tl">
                    <a:srgbClr val="000000">
                      <a:alpha val="43137"/>
                    </a:srgbClr>
                  </a:outerShdw>
                </a:effectLst>
                <a:latin typeface="Maiandra GD" panose="020E0502030308020204" pitchFamily="34" charset="0"/>
              </a:rPr>
              <a:t>per la mediazione</a:t>
            </a:r>
            <a:endParaRPr lang="it-IT" dirty="0">
              <a:solidFill>
                <a:srgbClr val="FFFF00"/>
              </a:solidFill>
              <a:effectLst>
                <a:outerShdw blurRad="38100" dist="38100" dir="2700000" algn="tl">
                  <a:srgbClr val="000000">
                    <a:alpha val="43137"/>
                  </a:srgbClr>
                </a:outerShdw>
              </a:effectLst>
              <a:latin typeface="Maiandra GD" panose="020E0502030308020204" pitchFamily="34" charset="0"/>
            </a:endParaRPr>
          </a:p>
        </p:txBody>
      </p:sp>
      <p:sp>
        <p:nvSpPr>
          <p:cNvPr id="3" name="CasellaDiTesto 2"/>
          <p:cNvSpPr txBox="1"/>
          <p:nvPr/>
        </p:nvSpPr>
        <p:spPr>
          <a:xfrm>
            <a:off x="684213" y="2565400"/>
            <a:ext cx="8208962" cy="3416320"/>
          </a:xfrm>
          <a:prstGeom prst="rect">
            <a:avLst/>
          </a:prstGeom>
          <a:noFill/>
        </p:spPr>
        <p:txBody>
          <a:bodyPr>
            <a:spAutoFit/>
          </a:bodyPr>
          <a:lstStyle/>
          <a:p>
            <a:pPr marL="742950" indent="-742950">
              <a:buAutoNum type="arabicPeriod"/>
              <a:defRPr/>
            </a:pPr>
            <a:r>
              <a:rPr lang="it-IT" sz="4000" b="1" dirty="0" smtClean="0">
                <a:solidFill>
                  <a:srgbClr val="19F808"/>
                </a:solidFill>
                <a:effectLst>
                  <a:outerShdw blurRad="38100" dist="38100" dir="2700000" algn="tl">
                    <a:srgbClr val="000000">
                      <a:alpha val="43137"/>
                    </a:srgbClr>
                  </a:outerShdw>
                </a:effectLst>
                <a:latin typeface="Maiandra GD" panose="020E0502030308020204" pitchFamily="34" charset="0"/>
              </a:rPr>
              <a:t>lingua </a:t>
            </a:r>
            <a:r>
              <a:rPr lang="it-IT" sz="4000" b="1" dirty="0">
                <a:solidFill>
                  <a:srgbClr val="19F808"/>
                </a:solidFill>
                <a:effectLst>
                  <a:outerShdw blurRad="38100" dist="38100" dir="2700000" algn="tl">
                    <a:srgbClr val="000000">
                      <a:alpha val="43137"/>
                    </a:srgbClr>
                  </a:outerShdw>
                </a:effectLst>
                <a:latin typeface="Maiandra GD" panose="020E0502030308020204" pitchFamily="34" charset="0"/>
              </a:rPr>
              <a:t>italiana </a:t>
            </a:r>
            <a:r>
              <a:rPr lang="it-IT" sz="3200" dirty="0">
                <a:solidFill>
                  <a:schemeClr val="tx2"/>
                </a:solidFill>
                <a:effectLst>
                  <a:outerShdw blurRad="38100" dist="38100" dir="2700000" algn="tl">
                    <a:srgbClr val="000000">
                      <a:alpha val="43137"/>
                    </a:srgbClr>
                  </a:outerShdw>
                </a:effectLst>
                <a:latin typeface="Maiandra GD" panose="020E0502030308020204" pitchFamily="34" charset="0"/>
              </a:rPr>
              <a:t>(1° anno) </a:t>
            </a:r>
            <a:endParaRPr lang="it-IT" sz="3200" dirty="0" smtClean="0">
              <a:solidFill>
                <a:schemeClr val="tx2"/>
              </a:solidFill>
              <a:effectLst>
                <a:outerShdw blurRad="38100" dist="38100" dir="2700000" algn="tl">
                  <a:srgbClr val="000000">
                    <a:alpha val="43137"/>
                  </a:srgbClr>
                </a:outerShdw>
              </a:effectLst>
              <a:latin typeface="Maiandra GD" panose="020E0502030308020204" pitchFamily="34" charset="0"/>
            </a:endParaRPr>
          </a:p>
          <a:p>
            <a:pPr>
              <a:defRPr/>
            </a:pPr>
            <a:r>
              <a:rPr lang="it-IT" sz="3200" dirty="0">
                <a:solidFill>
                  <a:schemeClr val="tx2"/>
                </a:solidFill>
                <a:effectLst>
                  <a:outerShdw blurRad="38100" dist="38100" dir="2700000" algn="tl">
                    <a:srgbClr val="000000">
                      <a:alpha val="43137"/>
                    </a:srgbClr>
                  </a:outerShdw>
                </a:effectLst>
                <a:latin typeface="Maiandra GD" panose="020E0502030308020204" pitchFamily="34" charset="0"/>
              </a:rPr>
              <a:t>	o il primo corso di </a:t>
            </a:r>
            <a:r>
              <a:rPr lang="it-IT" sz="3200" b="1" dirty="0" smtClean="0">
                <a:solidFill>
                  <a:srgbClr val="FFFF00"/>
                </a:solidFill>
                <a:effectLst>
                  <a:outerShdw blurRad="38100" dist="38100" dir="2700000" algn="tl">
                    <a:srgbClr val="000000">
                      <a:alpha val="43137"/>
                    </a:srgbClr>
                  </a:outerShdw>
                </a:effectLst>
                <a:latin typeface="Maiandra GD" panose="020E0502030308020204" pitchFamily="34" charset="0"/>
              </a:rPr>
              <a:t>Lingua dei segni 	italiana  LS </a:t>
            </a:r>
            <a:r>
              <a:rPr lang="it-IT" sz="3200" b="1" dirty="0">
                <a:solidFill>
                  <a:srgbClr val="FFFF00"/>
                </a:solidFill>
                <a:effectLst>
                  <a:outerShdw blurRad="38100" dist="38100" dir="2700000" algn="tl">
                    <a:srgbClr val="000000">
                      <a:alpha val="43137"/>
                    </a:srgbClr>
                  </a:outerShdw>
                </a:effectLst>
                <a:latin typeface="Maiandra GD" panose="020E0502030308020204" pitchFamily="34" charset="0"/>
              </a:rPr>
              <a:t>I </a:t>
            </a:r>
          </a:p>
          <a:p>
            <a:pPr>
              <a:defRPr/>
            </a:pPr>
            <a:r>
              <a:rPr lang="it-IT" sz="4000" b="1" dirty="0" smtClean="0">
                <a:solidFill>
                  <a:srgbClr val="FFFFFF"/>
                </a:solidFill>
                <a:effectLst>
                  <a:outerShdw blurRad="38100" dist="38100" dir="2700000" algn="tl">
                    <a:srgbClr val="000000">
                      <a:alpha val="43137"/>
                    </a:srgbClr>
                  </a:outerShdw>
                </a:effectLst>
                <a:latin typeface="Maiandra GD" panose="020E0502030308020204" pitchFamily="34" charset="0"/>
              </a:rPr>
              <a:t>2</a:t>
            </a:r>
            <a:r>
              <a:rPr lang="it-IT" sz="4000" b="1" dirty="0">
                <a:solidFill>
                  <a:srgbClr val="FFFFFF"/>
                </a:solidFill>
                <a:effectLst>
                  <a:outerShdw blurRad="38100" dist="38100" dir="2700000" algn="tl">
                    <a:srgbClr val="000000">
                      <a:alpha val="43137"/>
                    </a:srgbClr>
                  </a:outerShdw>
                </a:effectLst>
                <a:latin typeface="Maiandra GD" panose="020E0502030308020204" pitchFamily="34" charset="0"/>
              </a:rPr>
              <a:t>. </a:t>
            </a:r>
            <a:r>
              <a:rPr lang="it-IT" sz="4000" b="1" dirty="0">
                <a:solidFill>
                  <a:srgbClr val="00FFFF"/>
                </a:solidFill>
                <a:effectLst>
                  <a:outerShdw blurRad="38100" dist="38100" dir="2700000" algn="tl">
                    <a:srgbClr val="000000">
                      <a:alpha val="43137"/>
                    </a:srgbClr>
                  </a:outerShdw>
                </a:effectLst>
                <a:latin typeface="Maiandra GD" panose="020E0502030308020204" pitchFamily="34" charset="0"/>
              </a:rPr>
              <a:t>italiano-lingua straniera </a:t>
            </a:r>
            <a:r>
              <a:rPr lang="it-IT" sz="3200" dirty="0">
                <a:solidFill>
                  <a:schemeClr val="tx2"/>
                </a:solidFill>
                <a:effectLst>
                  <a:outerShdw blurRad="38100" dist="38100" dir="2700000" algn="tl">
                    <a:srgbClr val="000000">
                      <a:alpha val="43137"/>
                    </a:srgbClr>
                  </a:outerShdw>
                </a:effectLst>
                <a:latin typeface="Maiandra GD" panose="020E0502030308020204" pitchFamily="34" charset="0"/>
              </a:rPr>
              <a:t>(2° anno)</a:t>
            </a:r>
          </a:p>
          <a:p>
            <a:pPr>
              <a:defRPr/>
            </a:pPr>
            <a:r>
              <a:rPr lang="it-IT" sz="3200" dirty="0">
                <a:solidFill>
                  <a:schemeClr val="tx2"/>
                </a:solidFill>
                <a:effectLst>
                  <a:outerShdw blurRad="38100" dist="38100" dir="2700000" algn="tl">
                    <a:srgbClr val="000000">
                      <a:alpha val="43137"/>
                    </a:srgbClr>
                  </a:outerShdw>
                </a:effectLst>
                <a:latin typeface="Maiandra GD" panose="020E0502030308020204" pitchFamily="34" charset="0"/>
              </a:rPr>
              <a:t>	o </a:t>
            </a:r>
            <a:r>
              <a:rPr lang="it-IT" sz="3200" b="1" dirty="0" smtClean="0">
                <a:solidFill>
                  <a:srgbClr val="FFFF00"/>
                </a:solidFill>
                <a:effectLst>
                  <a:outerShdw blurRad="38100" dist="38100" dir="2700000" algn="tl">
                    <a:srgbClr val="000000">
                      <a:alpha val="43137"/>
                    </a:srgbClr>
                  </a:outerShdw>
                </a:effectLst>
                <a:latin typeface="Maiandra GD" panose="020E0502030308020204" pitchFamily="34" charset="0"/>
              </a:rPr>
              <a:t>LIS II </a:t>
            </a:r>
            <a:endParaRPr lang="it-IT" sz="3200" b="1" dirty="0">
              <a:solidFill>
                <a:srgbClr val="FFFF00"/>
              </a:solidFill>
              <a:effectLst>
                <a:outerShdw blurRad="38100" dist="38100" dir="2700000" algn="tl">
                  <a:srgbClr val="000000">
                    <a:alpha val="43137"/>
                  </a:srgbClr>
                </a:outerShdw>
              </a:effectLst>
              <a:latin typeface="Maiandra GD" panose="020E0502030308020204" pitchFamily="34" charset="0"/>
            </a:endParaRPr>
          </a:p>
          <a:p>
            <a:pPr>
              <a:defRPr/>
            </a:pPr>
            <a:r>
              <a:rPr lang="it-IT" sz="4000" b="1" dirty="0" smtClean="0">
                <a:solidFill>
                  <a:srgbClr val="FF0000"/>
                </a:solidFill>
                <a:effectLst>
                  <a:outerShdw blurRad="38100" dist="38100" dir="2700000" algn="tl">
                    <a:srgbClr val="000000">
                      <a:alpha val="43137"/>
                    </a:srgbClr>
                  </a:outerShdw>
                </a:effectLst>
                <a:latin typeface="Maiandra GD" panose="020E0502030308020204" pitchFamily="34" charset="0"/>
              </a:rPr>
              <a:t>3</a:t>
            </a:r>
            <a:r>
              <a:rPr lang="it-IT" sz="4000" b="1" dirty="0">
                <a:solidFill>
                  <a:srgbClr val="FF0000"/>
                </a:solidFill>
                <a:effectLst>
                  <a:outerShdw blurRad="38100" dist="38100" dir="2700000" algn="tl">
                    <a:srgbClr val="000000">
                      <a:alpha val="43137"/>
                    </a:srgbClr>
                  </a:outerShdw>
                </a:effectLst>
                <a:latin typeface="Maiandra GD" panose="020E0502030308020204" pitchFamily="34" charset="0"/>
              </a:rPr>
              <a:t>. </a:t>
            </a:r>
            <a:r>
              <a:rPr lang="it-IT" sz="4000" b="1" dirty="0">
                <a:solidFill>
                  <a:srgbClr val="FFFF00"/>
                </a:solidFill>
                <a:effectLst>
                  <a:outerShdw blurRad="38100" dist="38100" dir="2700000" algn="tl">
                    <a:srgbClr val="000000">
                      <a:alpha val="43137"/>
                    </a:srgbClr>
                  </a:outerShdw>
                </a:effectLst>
                <a:latin typeface="Maiandra GD" panose="020E0502030308020204" pitchFamily="34" charset="0"/>
              </a:rPr>
              <a:t>LIS</a:t>
            </a:r>
            <a:r>
              <a:rPr lang="it-IT" sz="4000" dirty="0">
                <a:solidFill>
                  <a:schemeClr val="tx2"/>
                </a:solidFill>
                <a:effectLst>
                  <a:outerShdw blurRad="38100" dist="38100" dir="2700000" algn="tl">
                    <a:srgbClr val="000000">
                      <a:alpha val="43137"/>
                    </a:srgbClr>
                  </a:outerShdw>
                </a:effectLst>
                <a:latin typeface="Maiandra GD" panose="020E0502030308020204" pitchFamily="34" charset="0"/>
              </a:rPr>
              <a:t> </a:t>
            </a:r>
            <a:r>
              <a:rPr lang="it-IT" sz="4000" dirty="0" smtClean="0">
                <a:solidFill>
                  <a:srgbClr val="FFFF00"/>
                </a:solidFill>
                <a:effectLst>
                  <a:outerShdw blurRad="38100" dist="38100" dir="2700000" algn="tl">
                    <a:srgbClr val="000000">
                      <a:alpha val="43137"/>
                    </a:srgbClr>
                  </a:outerShdw>
                </a:effectLst>
                <a:latin typeface="Maiandra GD" panose="020E0502030308020204" pitchFamily="34" charset="0"/>
              </a:rPr>
              <a:t>III</a:t>
            </a:r>
            <a:endParaRPr lang="it-IT" sz="3200" dirty="0">
              <a:solidFill>
                <a:schemeClr val="tx2"/>
              </a:solidFill>
              <a:effectLst>
                <a:outerShdw blurRad="38100" dist="38100" dir="2700000" algn="tl">
                  <a:srgbClr val="000000">
                    <a:alpha val="43137"/>
                  </a:srgbClr>
                </a:outerShdw>
              </a:effectLst>
              <a:latin typeface="Maiandra GD" panose="020E0502030308020204" pitchFamily="34" charset="0"/>
            </a:endParaRP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pettiva">
  <a:themeElements>
    <a:clrScheme name="Personalizzato 25">
      <a:dk1>
        <a:srgbClr val="61888A"/>
      </a:dk1>
      <a:lt1>
        <a:srgbClr val="8CADAE"/>
      </a:lt1>
      <a:dk2>
        <a:srgbClr val="646B86"/>
      </a:dk2>
      <a:lt2>
        <a:srgbClr val="FFD965"/>
      </a:lt2>
      <a:accent1>
        <a:srgbClr val="D16349"/>
      </a:accent1>
      <a:accent2>
        <a:srgbClr val="CCB400"/>
      </a:accent2>
      <a:accent3>
        <a:srgbClr val="8CADAE"/>
      </a:accent3>
      <a:accent4>
        <a:srgbClr val="8C7B70"/>
      </a:accent4>
      <a:accent5>
        <a:srgbClr val="8CADAE"/>
      </a:accent5>
      <a:accent6>
        <a:srgbClr val="D19049"/>
      </a:accent6>
      <a:hlink>
        <a:srgbClr val="FFC000"/>
      </a:hlink>
      <a:folHlink>
        <a:srgbClr val="4DD4FE"/>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spet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2070</TotalTime>
  <Words>1150</Words>
  <Application>Microsoft Office PowerPoint</Application>
  <PresentationFormat>Presentazione su schermo (4:3)</PresentationFormat>
  <Paragraphs>196</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Prospettiva</vt:lpstr>
      <vt:lpstr>Struttura Didattica Speciale di  Lingue e Letterature Straniere</vt:lpstr>
      <vt:lpstr>  sede esclusiva a Ragusa     </vt:lpstr>
      <vt:lpstr>Ex Convento di Santa Teresa Via Orfanotrofio, 49 - 97100 Ragusa Ibla        </vt:lpstr>
      <vt:lpstr>         Lingue insegnate  angloamericano francese inglese portoghese-brasiliano spagnolo tedesco lingua dei segni italiana (LIS) arabo  cinese giapponese </vt:lpstr>
      <vt:lpstr> </vt:lpstr>
      <vt:lpstr>anno accademico  2017-18 </vt:lpstr>
      <vt:lpstr>    Quante lingue si possono studiare?  2 lingue per tre anni  dal 1° al 3° anno + 1 lingua per tre  dal 1° al 3° anno come terza lingua da 6 CFU</vt:lpstr>
      <vt:lpstr>Percorsi alternativi  alla 3° lingua da 6 CFU  Lingua italiana per la mediazione  Mediazione culturale e sociale</vt:lpstr>
      <vt:lpstr>Lingua italiana  per la mediazione</vt:lpstr>
      <vt:lpstr>Mediazione  culturale &amp; sociale </vt:lpstr>
      <vt:lpstr> Lingua dei Segni Italiana</vt:lpstr>
      <vt:lpstr>Laboratorio Linguistico</vt:lpstr>
      <vt:lpstr>Presentazione standard di PowerPoint</vt:lpstr>
      <vt:lpstr>Il test di ammissione  è obbligatorio  e ha valore selettivo e si svolgerà il  7 settembre 2018 ore 15.00 </vt:lpstr>
      <vt:lpstr>Presentazione standard di PowerPoint</vt:lpstr>
      <vt:lpstr>                   Il corso di studio prepara alla solida conoscenza  di 2 lingue straniere  una terza lingua sarà studiata per tre anni da 6 cfu  È il corso di laurea adatto per chi vuole aprirsi le porte ad un futuro da  mediatore culturale, insegnante,  traduttore, interprete, guida…  Unisce alla conoscenza delle lingue una preparazione di tipo letterario, storico, giuridico-sociale </vt:lpstr>
      <vt:lpstr>Presentazione standard di PowerPoint</vt:lpstr>
      <vt:lpstr>Il piano di studi</vt:lpstr>
      <vt:lpstr>1° anno | 60 crediti</vt:lpstr>
      <vt:lpstr>   Possibili materie a scelta  Geografia   Legislazione europea dell’immigrazione  Diritto dell’Unione Europea  Lingua italiana Storia dell’arte Marketing turistico Letterature comparate  Sociologia della comunicazione Teorie e modelli del dialogo interculturale   </vt:lpstr>
      <vt:lpstr>2° anno | 60 crediti</vt:lpstr>
      <vt:lpstr>Possibili materie a scelta   Geografia Legislazione europea dell’immigrazione  Lingua italiana Didattica dell’italiano per stranieri Marketing turistico Storia dell’arte  Letterature comparate  Teoria e modelli del dialogo interculturale Letteratura multietnica degli Stati Uniti </vt:lpstr>
      <vt:lpstr>3° anno | 60 crediti </vt:lpstr>
      <vt:lpstr>Sbocchi professionali</vt:lpstr>
      <vt:lpstr>Presentazione standard di PowerPoint</vt:lpstr>
      <vt:lpstr>Consente di completare ad alto livello  la conoscenza delle due lingue straniere  studiate alla triennale   Non esiste più il test di ammissione   però occorre avere i seguenti requisiti minimi…    </vt:lpstr>
      <vt:lpstr> 18 CFU in ciascuna di 2 Lingue Straniere  4 CFU in ciascuna di 2 Letterature Straniere  3 CFU in Letteratura Italiana  3 CFU in Discipline Storiche </vt:lpstr>
      <vt:lpstr>Il piano di studi</vt:lpstr>
      <vt:lpstr>1° anno magistrale | 60 crediti</vt:lpstr>
      <vt:lpstr>Possibili materie a scelta   Didattica delle lingue straniere Didattica dell’italiano per stranieri  Letteratura italiana contemporanea  Letterature comparate  Storia della lingua inglese Storia della lingua tedesca Storia contemporanea dei paesi islamici</vt:lpstr>
      <vt:lpstr>2° anno magistrale | 60 crediti</vt:lpstr>
      <vt:lpstr>Presentazione standard di PowerPoint</vt:lpstr>
      <vt:lpstr> Assistente linguistico – Traduttore e Interprete  Mediatore culturale di alto profilo  in ambito internazionale   Insegnante di lingue e culture  straniere   Editor e traduttore di testi letterari   </vt:lpstr>
      <vt:lpstr>Organizzazione dell’anno accademico 2017 - 2018  Corsi annuali                                         11 ottobre - 01 giugno   Corsi semestrali I semestre | 11 ottobre - 27 gennaio II semestre | 12 marzo – 01 giugno</vt:lpstr>
      <vt:lpstr>Sessioni d’esame a.a. 2017-18  I sessione  29 gennaio - 10 marzo  (2 appelli orali a distanza di almeno 15 giorni  di cui uno riservato ai fuori corso)  II sessione  04 giugno - 31 luglio  (3 appelli il primo e l’ultimo a distanza di almeno 25 giorni,  il primo e il secondo a 15 giorni di distanza)  III sessione  01 settembre -10 ottobre  (2 appelli orali a distanza di almeno 15 giorni  di cui uno riservato ai fuori corso)   Sessioni straordinarie per ripetenti e fuori corso prolungamento in aprile e novembre   possibilità di svolgere esami in itinere </vt:lpstr>
      <vt:lpstr>Perché studiare a Ragusa?</vt:lpstr>
      <vt:lpstr>Presentazione standard di PowerPoint</vt:lpstr>
      <vt:lpstr>Presentazione standard di PowerPoint</vt:lpstr>
      <vt:lpstr>Blog della Facoltà di Lingue – Ragusa  flingue Ragusa  Salone delle Lingue e delle Culture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Facoltà di  Lingue e Letterature Straniere</dc:title>
  <dc:creator>Fabrizio Impellizzeri</dc:creator>
  <cp:lastModifiedBy>Fabrizio Impellizzeri</cp:lastModifiedBy>
  <cp:revision>253</cp:revision>
  <cp:lastPrinted>2013-03-15T11:53:01Z</cp:lastPrinted>
  <dcterms:created xsi:type="dcterms:W3CDTF">2012-01-20T11:32:36Z</dcterms:created>
  <dcterms:modified xsi:type="dcterms:W3CDTF">2018-03-18T15:49:25Z</dcterms:modified>
</cp:coreProperties>
</file>